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Lst>
  <p:notesMasterIdLst>
    <p:notesMasterId r:id="rId28"/>
  </p:notesMasterIdLst>
  <p:handoutMasterIdLst>
    <p:handoutMasterId r:id="rId29"/>
  </p:handoutMasterIdLst>
  <p:sldIdLst>
    <p:sldId id="2076138278" r:id="rId5"/>
    <p:sldId id="2076138423" r:id="rId6"/>
    <p:sldId id="2076138508" r:id="rId7"/>
    <p:sldId id="2076138491" r:id="rId8"/>
    <p:sldId id="2076138492" r:id="rId9"/>
    <p:sldId id="2076138494" r:id="rId10"/>
    <p:sldId id="2076138493" r:id="rId11"/>
    <p:sldId id="2076138495" r:id="rId12"/>
    <p:sldId id="2076138496" r:id="rId13"/>
    <p:sldId id="2076138497" r:id="rId14"/>
    <p:sldId id="2076138498" r:id="rId15"/>
    <p:sldId id="2076138503" r:id="rId16"/>
    <p:sldId id="2076138499" r:id="rId17"/>
    <p:sldId id="2076138500" r:id="rId18"/>
    <p:sldId id="2076138501" r:id="rId19"/>
    <p:sldId id="2076138502" r:id="rId20"/>
    <p:sldId id="2076138504" r:id="rId21"/>
    <p:sldId id="2076138505" r:id="rId22"/>
    <p:sldId id="2076138507" r:id="rId23"/>
    <p:sldId id="2076138506" r:id="rId24"/>
    <p:sldId id="2076138486" r:id="rId25"/>
    <p:sldId id="2076138477" r:id="rId26"/>
    <p:sldId id="2076138480" r:id="rId27"/>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Welcome" id="{14D70C25-0413-A24B-B22A-8EE89C82326F}">
          <p14:sldIdLst>
            <p14:sldId id="2076138278"/>
            <p14:sldId id="2076138423"/>
            <p14:sldId id="2076138508"/>
            <p14:sldId id="2076138491"/>
            <p14:sldId id="2076138492"/>
            <p14:sldId id="2076138494"/>
            <p14:sldId id="2076138493"/>
            <p14:sldId id="2076138495"/>
            <p14:sldId id="2076138496"/>
            <p14:sldId id="2076138497"/>
            <p14:sldId id="2076138498"/>
            <p14:sldId id="2076138503"/>
            <p14:sldId id="2076138499"/>
            <p14:sldId id="2076138500"/>
            <p14:sldId id="2076138501"/>
            <p14:sldId id="2076138502"/>
            <p14:sldId id="2076138504"/>
            <p14:sldId id="2076138505"/>
            <p14:sldId id="2076138507"/>
            <p14:sldId id="2076138506"/>
            <p14:sldId id="2076138486"/>
            <p14:sldId id="2076138477"/>
            <p14:sldId id="2076138480"/>
          </p14:sldIdLst>
        </p14:section>
        <p14:section name="Title Slides" id="{FB6EE416-AF16-AF40-804B-633D4962DAEE}">
          <p14:sldIdLst/>
        </p14:section>
        <p14:section name="Divider Slides" id="{2B2B9EE5-80B5-0947-8184-1ED7C2B03199}">
          <p14:sldIdLst/>
        </p14:section>
        <p14:section name="Agenda Slides" id="{055AFA19-D1E1-8A4D-B3CD-4F468CD7A2AE}">
          <p14:sldIdLst/>
        </p14:section>
        <p14:section name="Quote Slides" id="{8EE70886-F4DB-2F40-8FB8-37E5FE2E7F63}">
          <p14:sldIdLst/>
        </p14:section>
        <p14:section name="Project slide" id="{0E6C0102-0830-EE4B-863A-6D51F4F973A4}">
          <p14:sldIdLst/>
        </p14:section>
        <p14:section name="Timeline Slides" id="{C612CE83-33A7-4546-825B-9D3A615EC37E}">
          <p14:sldIdLst/>
        </p14:section>
        <p14:section name="Charts, Graphs, and Tables" id="{F28C5BC2-3741-EB40-97C4-2358C8EA86C4}">
          <p14:sldIdLst/>
        </p14:section>
        <p14:section name="Team Slides" id="{97C9990A-4872-1945-8603-E202CB6FDEC0}">
          <p14:sldIdLst/>
        </p14:section>
        <p14:section name="Resources" id="{EFDF35F9-E9F0-5745-AAB5-0D7314BAA3D1}">
          <p14:sldIdLst/>
        </p14:section>
        <p14:section name="Layouts" id="{8F59876D-C8D3-2D40-8540-E20264ECD2D1}">
          <p14:sldIdLst/>
        </p14:section>
        <p14:section name="More Photo Slides" id="{6EA33047-67DE-E544-B8BB-DED362DE3B9A}">
          <p14:sldIdLst/>
        </p14:section>
        <p14:section name="End Slides" id="{3416B164-ED24-6748-9066-0F67B8B820A2}">
          <p14:sldIdLst/>
        </p14:section>
        <p14:section name="Appendix" id="{E4FA3E3E-AC15-BE48-9542-7C82A78646F3}">
          <p14:sldIdLst/>
        </p14:section>
      </p14:sectionLst>
    </p:ext>
    <p:ext uri="{EFAFB233-063F-42B5-8137-9DF3F51BA10A}">
      <p15:sldGuideLst xmlns:p15="http://schemas.microsoft.com/office/powerpoint/2012/main">
        <p15:guide id="2" orient="horz" pos="640" userDrawn="1">
          <p15:clr>
            <a:srgbClr val="A4A3A4"/>
          </p15:clr>
        </p15:guide>
        <p15:guide id="3" pos="384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364E005-5BE1-88C4-CD96-A7C05B3FDE16}" name="Brandon Wen" initials="BW" userId="S::brandonwen@microsoft.com::c6103649-9243-4ce2-afee-762a07658264" providerId="AD"/>
  <p188:author id="{BCF2F73D-67D2-5390-49B9-88F7C3C843BF}" name="Stephen Webb" initials="SW" userId="S::stephenwebb@microsoft.com::6d57bc0c-5c50-448f-bec3-697db04e325c" providerId="AD"/>
  <p188:author id="{9CDC6BA2-E5EA-B33D-E09E-1603CEF8967C}" name="Adrian Gonzalez" initials="AG" userId="S::agonzalez@microsoft.com::f4ff3dd4-2bf0-4b3a-b610-a45b5f129c47"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5" name="Author" initials="A" lastIdx="0"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DF0FF"/>
    <a:srgbClr val="C3E5FF"/>
    <a:srgbClr val="243A5E"/>
    <a:srgbClr val="F9EAE7"/>
    <a:srgbClr val="E9FDFD"/>
    <a:srgbClr val="DDFCFB"/>
    <a:srgbClr val="C1F7F7"/>
    <a:srgbClr val="F7E5E1"/>
    <a:srgbClr val="EEC6BC"/>
    <a:srgbClr val="A4B9D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9FB0102-6090-49E5-90A7-F864AC00F087}" v="3709" dt="2025-02-19T04:21:24.94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3" d="100"/>
          <a:sy n="93" d="100"/>
        </p:scale>
        <p:origin x="33" y="273"/>
      </p:cViewPr>
      <p:guideLst>
        <p:guide orient="horz" pos="640"/>
        <p:guide pos="3840"/>
      </p:guideLst>
    </p:cSldViewPr>
  </p:slid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37"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36"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commentAuthors" Target="commentAuthors.xml"/><Relationship Id="rId35" Type="http://schemas.microsoft.com/office/2016/11/relationships/changesInfo" Target="changesInfos/changesInfo1.xml"/><Relationship Id="rId8" Type="http://schemas.openxmlformats.org/officeDocument/2006/relationships/slide" Target="slides/slide4.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randon Wen" userId="c6103649-9243-4ce2-afee-762a07658264" providerId="ADAL" clId="{D9FB0102-6090-49E5-90A7-F864AC00F087}"/>
    <pc:docChg chg="undo redo custSel addSld delSld modSld sldOrd modSection">
      <pc:chgData name="Brandon Wen" userId="c6103649-9243-4ce2-afee-762a07658264" providerId="ADAL" clId="{D9FB0102-6090-49E5-90A7-F864AC00F087}" dt="2025-02-25T02:16:51.649" v="11258" actId="207"/>
      <pc:docMkLst>
        <pc:docMk/>
      </pc:docMkLst>
      <pc:sldChg chg="addSp delSp modSp mod modClrScheme chgLayout">
        <pc:chgData name="Brandon Wen" userId="c6103649-9243-4ce2-afee-762a07658264" providerId="ADAL" clId="{D9FB0102-6090-49E5-90A7-F864AC00F087}" dt="2025-02-12T08:05:53.329" v="1071" actId="208"/>
        <pc:sldMkLst>
          <pc:docMk/>
          <pc:sldMk cId="2182683946" sldId="2076138278"/>
        </pc:sldMkLst>
        <pc:spChg chg="mod">
          <ac:chgData name="Brandon Wen" userId="c6103649-9243-4ce2-afee-762a07658264" providerId="ADAL" clId="{D9FB0102-6090-49E5-90A7-F864AC00F087}" dt="2025-02-12T07:48:25.279" v="846" actId="255"/>
          <ac:spMkLst>
            <pc:docMk/>
            <pc:sldMk cId="2182683946" sldId="2076138278"/>
            <ac:spMk id="4" creationId="{00000000-0000-0000-0000-000000000000}"/>
          </ac:spMkLst>
        </pc:spChg>
        <pc:spChg chg="add mod">
          <ac:chgData name="Brandon Wen" userId="c6103649-9243-4ce2-afee-762a07658264" providerId="ADAL" clId="{D9FB0102-6090-49E5-90A7-F864AC00F087}" dt="2025-02-12T06:38:11.787" v="29" actId="207"/>
          <ac:spMkLst>
            <pc:docMk/>
            <pc:sldMk cId="2182683946" sldId="2076138278"/>
            <ac:spMk id="9" creationId="{641109C4-D3BD-EF55-214A-F88A258E2A0A}"/>
          </ac:spMkLst>
        </pc:spChg>
        <pc:cxnChg chg="add mod">
          <ac:chgData name="Brandon Wen" userId="c6103649-9243-4ce2-afee-762a07658264" providerId="ADAL" clId="{D9FB0102-6090-49E5-90A7-F864AC00F087}" dt="2025-02-12T08:05:53.329" v="1071" actId="208"/>
          <ac:cxnSpMkLst>
            <pc:docMk/>
            <pc:sldMk cId="2182683946" sldId="2076138278"/>
            <ac:cxnSpMk id="7" creationId="{FC026B42-1C91-21A2-237A-A93DCFB6CA8A}"/>
          </ac:cxnSpMkLst>
        </pc:cxnChg>
      </pc:sldChg>
      <pc:sldChg chg="addSp delSp modSp mod modAnim">
        <pc:chgData name="Brandon Wen" userId="c6103649-9243-4ce2-afee-762a07658264" providerId="ADAL" clId="{D9FB0102-6090-49E5-90A7-F864AC00F087}" dt="2025-02-14T23:08:01.139" v="10505" actId="20577"/>
        <pc:sldMkLst>
          <pc:docMk/>
          <pc:sldMk cId="1518936596" sldId="2076138423"/>
        </pc:sldMkLst>
        <pc:spChg chg="mod">
          <ac:chgData name="Brandon Wen" userId="c6103649-9243-4ce2-afee-762a07658264" providerId="ADAL" clId="{D9FB0102-6090-49E5-90A7-F864AC00F087}" dt="2025-02-12T08:03:21.971" v="1057" actId="207"/>
          <ac:spMkLst>
            <pc:docMk/>
            <pc:sldMk cId="1518936596" sldId="2076138423"/>
            <ac:spMk id="2" creationId="{0785BBBC-0401-C947-A93C-BF8B740F8A9F}"/>
          </ac:spMkLst>
        </pc:spChg>
        <pc:spChg chg="mod">
          <ac:chgData name="Brandon Wen" userId="c6103649-9243-4ce2-afee-762a07658264" providerId="ADAL" clId="{D9FB0102-6090-49E5-90A7-F864AC00F087}" dt="2025-02-14T23:08:01.139" v="10505" actId="20577"/>
          <ac:spMkLst>
            <pc:docMk/>
            <pc:sldMk cId="1518936596" sldId="2076138423"/>
            <ac:spMk id="3" creationId="{3EEB035E-0E9F-2A45-BC6B-E37355BA4962}"/>
          </ac:spMkLst>
        </pc:spChg>
      </pc:sldChg>
      <pc:sldChg chg="del ord">
        <pc:chgData name="Brandon Wen" userId="c6103649-9243-4ce2-afee-762a07658264" providerId="ADAL" clId="{D9FB0102-6090-49E5-90A7-F864AC00F087}" dt="2025-02-12T08:13:45.164" v="1365" actId="47"/>
        <pc:sldMkLst>
          <pc:docMk/>
          <pc:sldMk cId="465508360" sldId="2076138465"/>
        </pc:sldMkLst>
      </pc:sldChg>
      <pc:sldChg chg="del">
        <pc:chgData name="Brandon Wen" userId="c6103649-9243-4ce2-afee-762a07658264" providerId="ADAL" clId="{D9FB0102-6090-49E5-90A7-F864AC00F087}" dt="2025-02-12T21:07:21.996" v="2800" actId="47"/>
        <pc:sldMkLst>
          <pc:docMk/>
          <pc:sldMk cId="4061213257" sldId="2076138466"/>
        </pc:sldMkLst>
      </pc:sldChg>
      <pc:sldChg chg="del">
        <pc:chgData name="Brandon Wen" userId="c6103649-9243-4ce2-afee-762a07658264" providerId="ADAL" clId="{D9FB0102-6090-49E5-90A7-F864AC00F087}" dt="2025-02-13T07:24:44.925" v="7344" actId="47"/>
        <pc:sldMkLst>
          <pc:docMk/>
          <pc:sldMk cId="658322380" sldId="2076138467"/>
        </pc:sldMkLst>
      </pc:sldChg>
      <pc:sldChg chg="addSp delSp modSp del mod delAnim">
        <pc:chgData name="Brandon Wen" userId="c6103649-9243-4ce2-afee-762a07658264" providerId="ADAL" clId="{D9FB0102-6090-49E5-90A7-F864AC00F087}" dt="2025-02-13T22:10:53.905" v="10009" actId="47"/>
        <pc:sldMkLst>
          <pc:docMk/>
          <pc:sldMk cId="1902374206" sldId="2076138468"/>
        </pc:sldMkLst>
      </pc:sldChg>
      <pc:sldChg chg="del">
        <pc:chgData name="Brandon Wen" userId="c6103649-9243-4ce2-afee-762a07658264" providerId="ADAL" clId="{D9FB0102-6090-49E5-90A7-F864AC00F087}" dt="2025-02-13T07:24:40.623" v="7343" actId="47"/>
        <pc:sldMkLst>
          <pc:docMk/>
          <pc:sldMk cId="3797301495" sldId="2076138469"/>
        </pc:sldMkLst>
      </pc:sldChg>
      <pc:sldChg chg="del">
        <pc:chgData name="Brandon Wen" userId="c6103649-9243-4ce2-afee-762a07658264" providerId="ADAL" clId="{D9FB0102-6090-49E5-90A7-F864AC00F087}" dt="2025-02-12T21:18:26.203" v="2942" actId="47"/>
        <pc:sldMkLst>
          <pc:docMk/>
          <pc:sldMk cId="3204000418" sldId="2076138471"/>
        </pc:sldMkLst>
      </pc:sldChg>
      <pc:sldChg chg="del">
        <pc:chgData name="Brandon Wen" userId="c6103649-9243-4ce2-afee-762a07658264" providerId="ADAL" clId="{D9FB0102-6090-49E5-90A7-F864AC00F087}" dt="2025-02-13T07:24:38.620" v="7341" actId="47"/>
        <pc:sldMkLst>
          <pc:docMk/>
          <pc:sldMk cId="3935792912" sldId="2076138475"/>
        </pc:sldMkLst>
      </pc:sldChg>
      <pc:sldChg chg="del">
        <pc:chgData name="Brandon Wen" userId="c6103649-9243-4ce2-afee-762a07658264" providerId="ADAL" clId="{D9FB0102-6090-49E5-90A7-F864AC00F087}" dt="2025-02-13T07:24:39.683" v="7342" actId="47"/>
        <pc:sldMkLst>
          <pc:docMk/>
          <pc:sldMk cId="822804288" sldId="2076138476"/>
        </pc:sldMkLst>
      </pc:sldChg>
      <pc:sldChg chg="modSp mod">
        <pc:chgData name="Brandon Wen" userId="c6103649-9243-4ce2-afee-762a07658264" providerId="ADAL" clId="{D9FB0102-6090-49E5-90A7-F864AC00F087}" dt="2025-02-13T22:19:26.872" v="10232" actId="20577"/>
        <pc:sldMkLst>
          <pc:docMk/>
          <pc:sldMk cId="2914660294" sldId="2076138477"/>
        </pc:sldMkLst>
        <pc:spChg chg="mod">
          <ac:chgData name="Brandon Wen" userId="c6103649-9243-4ce2-afee-762a07658264" providerId="ADAL" clId="{D9FB0102-6090-49E5-90A7-F864AC00F087}" dt="2025-02-13T22:19:26.872" v="10232" actId="20577"/>
          <ac:spMkLst>
            <pc:docMk/>
            <pc:sldMk cId="2914660294" sldId="2076138477"/>
            <ac:spMk id="3" creationId="{8519395B-E660-19FD-FC59-C7396F6FD857}"/>
          </ac:spMkLst>
        </pc:spChg>
      </pc:sldChg>
      <pc:sldChg chg="modSp del mod">
        <pc:chgData name="Brandon Wen" userId="c6103649-9243-4ce2-afee-762a07658264" providerId="ADAL" clId="{D9FB0102-6090-49E5-90A7-F864AC00F087}" dt="2025-02-12T20:18:59.364" v="2623" actId="47"/>
        <pc:sldMkLst>
          <pc:docMk/>
          <pc:sldMk cId="2877983032" sldId="2076138478"/>
        </pc:sldMkLst>
      </pc:sldChg>
      <pc:sldChg chg="modNotesTx">
        <pc:chgData name="Brandon Wen" userId="c6103649-9243-4ce2-afee-762a07658264" providerId="ADAL" clId="{D9FB0102-6090-49E5-90A7-F864AC00F087}" dt="2025-02-16T18:17:28.964" v="10508" actId="20577"/>
        <pc:sldMkLst>
          <pc:docMk/>
          <pc:sldMk cId="253879599" sldId="2076138480"/>
        </pc:sldMkLst>
      </pc:sldChg>
      <pc:sldChg chg="del">
        <pc:chgData name="Brandon Wen" userId="c6103649-9243-4ce2-afee-762a07658264" providerId="ADAL" clId="{D9FB0102-6090-49E5-90A7-F864AC00F087}" dt="2025-02-13T07:25:01.156" v="7346" actId="47"/>
        <pc:sldMkLst>
          <pc:docMk/>
          <pc:sldMk cId="877824408" sldId="2076138482"/>
        </pc:sldMkLst>
      </pc:sldChg>
      <pc:sldChg chg="del">
        <pc:chgData name="Brandon Wen" userId="c6103649-9243-4ce2-afee-762a07658264" providerId="ADAL" clId="{D9FB0102-6090-49E5-90A7-F864AC00F087}" dt="2025-02-13T07:24:55.247" v="7345" actId="47"/>
        <pc:sldMkLst>
          <pc:docMk/>
          <pc:sldMk cId="918474448" sldId="2076138483"/>
        </pc:sldMkLst>
      </pc:sldChg>
      <pc:sldChg chg="del ord">
        <pc:chgData name="Brandon Wen" userId="c6103649-9243-4ce2-afee-762a07658264" providerId="ADAL" clId="{D9FB0102-6090-49E5-90A7-F864AC00F087}" dt="2025-02-12T08:19:28.739" v="1470" actId="47"/>
        <pc:sldMkLst>
          <pc:docMk/>
          <pc:sldMk cId="1144949844" sldId="2076138484"/>
        </pc:sldMkLst>
      </pc:sldChg>
      <pc:sldChg chg="del">
        <pc:chgData name="Brandon Wen" userId="c6103649-9243-4ce2-afee-762a07658264" providerId="ADAL" clId="{D9FB0102-6090-49E5-90A7-F864AC00F087}" dt="2025-02-13T22:10:52.955" v="10008" actId="47"/>
        <pc:sldMkLst>
          <pc:docMk/>
          <pc:sldMk cId="516834858" sldId="2076138485"/>
        </pc:sldMkLst>
      </pc:sldChg>
      <pc:sldChg chg="modSp mod ord modNotesTx">
        <pc:chgData name="Brandon Wen" userId="c6103649-9243-4ce2-afee-762a07658264" providerId="ADAL" clId="{D9FB0102-6090-49E5-90A7-F864AC00F087}" dt="2025-02-19T04:49:20.306" v="11254" actId="20577"/>
        <pc:sldMkLst>
          <pc:docMk/>
          <pc:sldMk cId="2648088274" sldId="2076138486"/>
        </pc:sldMkLst>
        <pc:spChg chg="mod">
          <ac:chgData name="Brandon Wen" userId="c6103649-9243-4ce2-afee-762a07658264" providerId="ADAL" clId="{D9FB0102-6090-49E5-90A7-F864AC00F087}" dt="2025-02-13T22:10:30.211" v="10006" actId="121"/>
          <ac:spMkLst>
            <pc:docMk/>
            <pc:sldMk cId="2648088274" sldId="2076138486"/>
            <ac:spMk id="2" creationId="{1782643E-26E6-3CBB-E618-473DF784E0BF}"/>
          </ac:spMkLst>
        </pc:spChg>
        <pc:spChg chg="mod">
          <ac:chgData name="Brandon Wen" userId="c6103649-9243-4ce2-afee-762a07658264" providerId="ADAL" clId="{D9FB0102-6090-49E5-90A7-F864AC00F087}" dt="2025-02-19T04:49:20.306" v="11254" actId="20577"/>
          <ac:spMkLst>
            <pc:docMk/>
            <pc:sldMk cId="2648088274" sldId="2076138486"/>
            <ac:spMk id="3" creationId="{567F2F62-6332-4BF5-CA6E-036CB3070449}"/>
          </ac:spMkLst>
        </pc:spChg>
      </pc:sldChg>
      <pc:sldChg chg="del">
        <pc:chgData name="Brandon Wen" userId="c6103649-9243-4ce2-afee-762a07658264" providerId="ADAL" clId="{D9FB0102-6090-49E5-90A7-F864AC00F087}" dt="2025-02-13T22:12:58.363" v="10111" actId="47"/>
        <pc:sldMkLst>
          <pc:docMk/>
          <pc:sldMk cId="3844111227" sldId="2076138487"/>
        </pc:sldMkLst>
      </pc:sldChg>
      <pc:sldChg chg="del">
        <pc:chgData name="Brandon Wen" userId="c6103649-9243-4ce2-afee-762a07658264" providerId="ADAL" clId="{D9FB0102-6090-49E5-90A7-F864AC00F087}" dt="2025-02-13T22:19:15.633" v="10228" actId="47"/>
        <pc:sldMkLst>
          <pc:docMk/>
          <pc:sldMk cId="1050168824" sldId="2076138488"/>
        </pc:sldMkLst>
      </pc:sldChg>
      <pc:sldChg chg="del">
        <pc:chgData name="Brandon Wen" userId="c6103649-9243-4ce2-afee-762a07658264" providerId="ADAL" clId="{D9FB0102-6090-49E5-90A7-F864AC00F087}" dt="2025-02-13T22:19:17.659" v="10229" actId="47"/>
        <pc:sldMkLst>
          <pc:docMk/>
          <pc:sldMk cId="2624331194" sldId="2076138489"/>
        </pc:sldMkLst>
      </pc:sldChg>
      <pc:sldChg chg="del">
        <pc:chgData name="Brandon Wen" userId="c6103649-9243-4ce2-afee-762a07658264" providerId="ADAL" clId="{D9FB0102-6090-49E5-90A7-F864AC00F087}" dt="2025-02-12T16:28:33.516" v="2591" actId="47"/>
        <pc:sldMkLst>
          <pc:docMk/>
          <pc:sldMk cId="1682738491" sldId="2076138490"/>
        </pc:sldMkLst>
      </pc:sldChg>
      <pc:sldChg chg="addSp modSp new del mod">
        <pc:chgData name="Brandon Wen" userId="c6103649-9243-4ce2-afee-762a07658264" providerId="ADAL" clId="{D9FB0102-6090-49E5-90A7-F864AC00F087}" dt="2025-02-12T07:44:27.333" v="784" actId="47"/>
        <pc:sldMkLst>
          <pc:docMk/>
          <pc:sldMk cId="924759628" sldId="2076138491"/>
        </pc:sldMkLst>
      </pc:sldChg>
      <pc:sldChg chg="new del ord">
        <pc:chgData name="Brandon Wen" userId="c6103649-9243-4ce2-afee-762a07658264" providerId="ADAL" clId="{D9FB0102-6090-49E5-90A7-F864AC00F087}" dt="2025-02-12T06:35:06.541" v="6" actId="47"/>
        <pc:sldMkLst>
          <pc:docMk/>
          <pc:sldMk cId="1664401719" sldId="2076138491"/>
        </pc:sldMkLst>
      </pc:sldChg>
      <pc:sldChg chg="addSp delSp modSp new mod">
        <pc:chgData name="Brandon Wen" userId="c6103649-9243-4ce2-afee-762a07658264" providerId="ADAL" clId="{D9FB0102-6090-49E5-90A7-F864AC00F087}" dt="2025-02-13T02:45:54.165" v="3599" actId="1076"/>
        <pc:sldMkLst>
          <pc:docMk/>
          <pc:sldMk cId="3737684089" sldId="2076138491"/>
        </pc:sldMkLst>
        <pc:spChg chg="mod">
          <ac:chgData name="Brandon Wen" userId="c6103649-9243-4ce2-afee-762a07658264" providerId="ADAL" clId="{D9FB0102-6090-49E5-90A7-F864AC00F087}" dt="2025-02-12T08:03:25.668" v="1058" actId="207"/>
          <ac:spMkLst>
            <pc:docMk/>
            <pc:sldMk cId="3737684089" sldId="2076138491"/>
            <ac:spMk id="2" creationId="{6310412D-CEB4-07DD-3258-E2E7642A0D2B}"/>
          </ac:spMkLst>
        </pc:spChg>
        <pc:spChg chg="add mod">
          <ac:chgData name="Brandon Wen" userId="c6103649-9243-4ce2-afee-762a07658264" providerId="ADAL" clId="{D9FB0102-6090-49E5-90A7-F864AC00F087}" dt="2025-02-13T02:45:54.165" v="3599" actId="1076"/>
          <ac:spMkLst>
            <pc:docMk/>
            <pc:sldMk cId="3737684089" sldId="2076138491"/>
            <ac:spMk id="5" creationId="{828F9F59-7CB3-1331-0002-8D48BB6D4875}"/>
          </ac:spMkLst>
        </pc:spChg>
        <pc:picChg chg="add mod">
          <ac:chgData name="Brandon Wen" userId="c6103649-9243-4ce2-afee-762a07658264" providerId="ADAL" clId="{D9FB0102-6090-49E5-90A7-F864AC00F087}" dt="2025-02-12T07:53:43.334" v="859" actId="14100"/>
          <ac:picMkLst>
            <pc:docMk/>
            <pc:sldMk cId="3737684089" sldId="2076138491"/>
            <ac:picMk id="4" creationId="{88B61F36-A2D4-A326-B849-BC095387A059}"/>
          </ac:picMkLst>
        </pc:picChg>
      </pc:sldChg>
      <pc:sldChg chg="new del">
        <pc:chgData name="Brandon Wen" userId="c6103649-9243-4ce2-afee-762a07658264" providerId="ADAL" clId="{D9FB0102-6090-49E5-90A7-F864AC00F087}" dt="2025-02-12T06:34:38.885" v="4" actId="680"/>
        <pc:sldMkLst>
          <pc:docMk/>
          <pc:sldMk cId="626454622" sldId="2076138492"/>
        </pc:sldMkLst>
      </pc:sldChg>
      <pc:sldChg chg="addSp modSp new mod">
        <pc:chgData name="Brandon Wen" userId="c6103649-9243-4ce2-afee-762a07658264" providerId="ADAL" clId="{D9FB0102-6090-49E5-90A7-F864AC00F087}" dt="2025-02-12T15:57:07.968" v="1649" actId="207"/>
        <pc:sldMkLst>
          <pc:docMk/>
          <pc:sldMk cId="1656469792" sldId="2076138492"/>
        </pc:sldMkLst>
        <pc:spChg chg="add mod">
          <ac:chgData name="Brandon Wen" userId="c6103649-9243-4ce2-afee-762a07658264" providerId="ADAL" clId="{D9FB0102-6090-49E5-90A7-F864AC00F087}" dt="2025-02-12T08:09:36.011" v="1273" actId="6549"/>
          <ac:spMkLst>
            <pc:docMk/>
            <pc:sldMk cId="1656469792" sldId="2076138492"/>
            <ac:spMk id="2" creationId="{48AF980D-32A7-B7EF-0212-DDF2C87848A0}"/>
          </ac:spMkLst>
        </pc:spChg>
        <pc:spChg chg="add mod">
          <ac:chgData name="Brandon Wen" userId="c6103649-9243-4ce2-afee-762a07658264" providerId="ADAL" clId="{D9FB0102-6090-49E5-90A7-F864AC00F087}" dt="2025-02-12T15:55:19.774" v="1570" actId="14100"/>
          <ac:spMkLst>
            <pc:docMk/>
            <pc:sldMk cId="1656469792" sldId="2076138492"/>
            <ac:spMk id="3" creationId="{AAC03EDE-A284-1F9E-B0D5-3CCA4807B694}"/>
          </ac:spMkLst>
        </pc:spChg>
        <pc:spChg chg="add mod">
          <ac:chgData name="Brandon Wen" userId="c6103649-9243-4ce2-afee-762a07658264" providerId="ADAL" clId="{D9FB0102-6090-49E5-90A7-F864AC00F087}" dt="2025-02-12T15:57:07.968" v="1649" actId="207"/>
          <ac:spMkLst>
            <pc:docMk/>
            <pc:sldMk cId="1656469792" sldId="2076138492"/>
            <ac:spMk id="5" creationId="{1C6E400D-7B9E-B361-2E1F-4232F646C51B}"/>
          </ac:spMkLst>
        </pc:spChg>
        <pc:cxnChg chg="add mod">
          <ac:chgData name="Brandon Wen" userId="c6103649-9243-4ce2-afee-762a07658264" providerId="ADAL" clId="{D9FB0102-6090-49E5-90A7-F864AC00F087}" dt="2025-02-12T08:17:52.577" v="1430" actId="14100"/>
          <ac:cxnSpMkLst>
            <pc:docMk/>
            <pc:sldMk cId="1656469792" sldId="2076138492"/>
            <ac:cxnSpMk id="4" creationId="{F03EFD5B-EA13-F15B-EBC5-ECCAB333AEB5}"/>
          </ac:cxnSpMkLst>
        </pc:cxnChg>
      </pc:sldChg>
      <pc:sldChg chg="new del">
        <pc:chgData name="Brandon Wen" userId="c6103649-9243-4ce2-afee-762a07658264" providerId="ADAL" clId="{D9FB0102-6090-49E5-90A7-F864AC00F087}" dt="2025-02-12T08:04:17.581" v="1061" actId="680"/>
        <pc:sldMkLst>
          <pc:docMk/>
          <pc:sldMk cId="2119402394" sldId="2076138492"/>
        </pc:sldMkLst>
      </pc:sldChg>
      <pc:sldChg chg="new del">
        <pc:chgData name="Brandon Wen" userId="c6103649-9243-4ce2-afee-762a07658264" providerId="ADAL" clId="{D9FB0102-6090-49E5-90A7-F864AC00F087}" dt="2025-02-12T08:03:53.330" v="1059" actId="47"/>
        <pc:sldMkLst>
          <pc:docMk/>
          <pc:sldMk cId="3297496000" sldId="2076138492"/>
        </pc:sldMkLst>
      </pc:sldChg>
      <pc:sldChg chg="addSp modSp new del mod">
        <pc:chgData name="Brandon Wen" userId="c6103649-9243-4ce2-afee-762a07658264" providerId="ADAL" clId="{D9FB0102-6090-49E5-90A7-F864AC00F087}" dt="2025-02-12T06:38:38.853" v="33" actId="47"/>
        <pc:sldMkLst>
          <pc:docMk/>
          <pc:sldMk cId="3518188033" sldId="2076138492"/>
        </pc:sldMkLst>
      </pc:sldChg>
      <pc:sldChg chg="addSp modSp add mod ord">
        <pc:chgData name="Brandon Wen" userId="c6103649-9243-4ce2-afee-762a07658264" providerId="ADAL" clId="{D9FB0102-6090-49E5-90A7-F864AC00F087}" dt="2025-02-19T03:35:36.142" v="11164" actId="20577"/>
        <pc:sldMkLst>
          <pc:docMk/>
          <pc:sldMk cId="3663011763" sldId="2076138493"/>
        </pc:sldMkLst>
        <pc:spChg chg="mod">
          <ac:chgData name="Brandon Wen" userId="c6103649-9243-4ce2-afee-762a07658264" providerId="ADAL" clId="{D9FB0102-6090-49E5-90A7-F864AC00F087}" dt="2025-02-12T15:37:35.299" v="1538" actId="6549"/>
          <ac:spMkLst>
            <pc:docMk/>
            <pc:sldMk cId="3663011763" sldId="2076138493"/>
            <ac:spMk id="2" creationId="{F39098AB-8788-83D9-AB66-04F26DAB38BB}"/>
          </ac:spMkLst>
        </pc:spChg>
        <pc:spChg chg="mod">
          <ac:chgData name="Brandon Wen" userId="c6103649-9243-4ce2-afee-762a07658264" providerId="ADAL" clId="{D9FB0102-6090-49E5-90A7-F864AC00F087}" dt="2025-02-13T03:05:22.751" v="3611" actId="20577"/>
          <ac:spMkLst>
            <pc:docMk/>
            <pc:sldMk cId="3663011763" sldId="2076138493"/>
            <ac:spMk id="3" creationId="{EF03EF5B-4C95-43C4-7D21-6DBB9AAB4834}"/>
          </ac:spMkLst>
        </pc:spChg>
        <pc:graphicFrameChg chg="add mod modGraphic">
          <ac:chgData name="Brandon Wen" userId="c6103649-9243-4ce2-afee-762a07658264" providerId="ADAL" clId="{D9FB0102-6090-49E5-90A7-F864AC00F087}" dt="2025-02-19T03:35:36.142" v="11164" actId="20577"/>
          <ac:graphicFrameMkLst>
            <pc:docMk/>
            <pc:sldMk cId="3663011763" sldId="2076138493"/>
            <ac:graphicFrameMk id="5" creationId="{7BB0FB6C-B630-5623-B458-063A3F8672A8}"/>
          </ac:graphicFrameMkLst>
        </pc:graphicFrameChg>
      </pc:sldChg>
      <pc:sldChg chg="addSp delSp modSp add mod ord modAnim">
        <pc:chgData name="Brandon Wen" userId="c6103649-9243-4ce2-afee-762a07658264" providerId="ADAL" clId="{D9FB0102-6090-49E5-90A7-F864AC00F087}" dt="2025-02-13T02:04:47.835" v="3518"/>
        <pc:sldMkLst>
          <pc:docMk/>
          <pc:sldMk cId="102271426" sldId="2076138494"/>
        </pc:sldMkLst>
        <pc:spChg chg="mod">
          <ac:chgData name="Brandon Wen" userId="c6103649-9243-4ce2-afee-762a07658264" providerId="ADAL" clId="{D9FB0102-6090-49E5-90A7-F864AC00F087}" dt="2025-02-12T08:19:48.664" v="1522" actId="255"/>
          <ac:spMkLst>
            <pc:docMk/>
            <pc:sldMk cId="102271426" sldId="2076138494"/>
            <ac:spMk id="2" creationId="{7B050B45-7EE7-345D-2030-8BE18AD301DE}"/>
          </ac:spMkLst>
        </pc:spChg>
        <pc:spChg chg="add mod">
          <ac:chgData name="Brandon Wen" userId="c6103649-9243-4ce2-afee-762a07658264" providerId="ADAL" clId="{D9FB0102-6090-49E5-90A7-F864AC00F087}" dt="2025-02-12T15:56:14.386" v="1627" actId="20577"/>
          <ac:spMkLst>
            <pc:docMk/>
            <pc:sldMk cId="102271426" sldId="2076138494"/>
            <ac:spMk id="4" creationId="{C6B0B31D-FD76-5D5B-15CE-DBA82C4D0D1D}"/>
          </ac:spMkLst>
        </pc:spChg>
        <pc:spChg chg="add mod">
          <ac:chgData name="Brandon Wen" userId="c6103649-9243-4ce2-afee-762a07658264" providerId="ADAL" clId="{D9FB0102-6090-49E5-90A7-F864AC00F087}" dt="2025-02-12T15:53:12.227" v="1569" actId="1076"/>
          <ac:spMkLst>
            <pc:docMk/>
            <pc:sldMk cId="102271426" sldId="2076138494"/>
            <ac:spMk id="6" creationId="{078E721F-A282-D734-1346-EFB98DFA9CBA}"/>
          </ac:spMkLst>
        </pc:spChg>
        <pc:picChg chg="add mod">
          <ac:chgData name="Brandon Wen" userId="c6103649-9243-4ce2-afee-762a07658264" providerId="ADAL" clId="{D9FB0102-6090-49E5-90A7-F864AC00F087}" dt="2025-02-12T15:52:29.552" v="1554" actId="14100"/>
          <ac:picMkLst>
            <pc:docMk/>
            <pc:sldMk cId="102271426" sldId="2076138494"/>
            <ac:picMk id="3" creationId="{B525A41E-D6E6-4822-451C-9395A5FC37FE}"/>
          </ac:picMkLst>
        </pc:picChg>
        <pc:picChg chg="add mod">
          <ac:chgData name="Brandon Wen" userId="c6103649-9243-4ce2-afee-762a07658264" providerId="ADAL" clId="{D9FB0102-6090-49E5-90A7-F864AC00F087}" dt="2025-02-12T15:52:39.345" v="1564" actId="1035"/>
          <ac:picMkLst>
            <pc:docMk/>
            <pc:sldMk cId="102271426" sldId="2076138494"/>
            <ac:picMk id="5" creationId="{35AE1D0B-D510-8AB2-8CE3-0CB71DE7B52B}"/>
          </ac:picMkLst>
        </pc:picChg>
      </pc:sldChg>
      <pc:sldChg chg="addSp delSp modSp add mod modAnim">
        <pc:chgData name="Brandon Wen" userId="c6103649-9243-4ce2-afee-762a07658264" providerId="ADAL" clId="{D9FB0102-6090-49E5-90A7-F864AC00F087}" dt="2025-02-13T02:08:11.682" v="3519"/>
        <pc:sldMkLst>
          <pc:docMk/>
          <pc:sldMk cId="3653299086" sldId="2076138495"/>
        </pc:sldMkLst>
        <pc:spChg chg="mod">
          <ac:chgData name="Brandon Wen" userId="c6103649-9243-4ce2-afee-762a07658264" providerId="ADAL" clId="{D9FB0102-6090-49E5-90A7-F864AC00F087}" dt="2025-02-12T20:45:31.860" v="2668" actId="20577"/>
          <ac:spMkLst>
            <pc:docMk/>
            <pc:sldMk cId="3653299086" sldId="2076138495"/>
            <ac:spMk id="2" creationId="{E88C5E00-C486-7E96-E0B2-3E0AB1BEA047}"/>
          </ac:spMkLst>
        </pc:spChg>
        <pc:spChg chg="add mod">
          <ac:chgData name="Brandon Wen" userId="c6103649-9243-4ce2-afee-762a07658264" providerId="ADAL" clId="{D9FB0102-6090-49E5-90A7-F864AC00F087}" dt="2025-02-12T21:07:01.904" v="2795" actId="1076"/>
          <ac:spMkLst>
            <pc:docMk/>
            <pc:sldMk cId="3653299086" sldId="2076138495"/>
            <ac:spMk id="8" creationId="{B7C22A29-165F-A194-C443-7964130196B9}"/>
          </ac:spMkLst>
        </pc:spChg>
        <pc:spChg chg="add mod">
          <ac:chgData name="Brandon Wen" userId="c6103649-9243-4ce2-afee-762a07658264" providerId="ADAL" clId="{D9FB0102-6090-49E5-90A7-F864AC00F087}" dt="2025-02-12T21:17:28.306" v="2910" actId="1076"/>
          <ac:spMkLst>
            <pc:docMk/>
            <pc:sldMk cId="3653299086" sldId="2076138495"/>
            <ac:spMk id="13" creationId="{2A73EC92-BEB5-D4FB-8A5A-4343A5E10C7D}"/>
          </ac:spMkLst>
        </pc:spChg>
        <pc:spChg chg="add mod">
          <ac:chgData name="Brandon Wen" userId="c6103649-9243-4ce2-afee-762a07658264" providerId="ADAL" clId="{D9FB0102-6090-49E5-90A7-F864AC00F087}" dt="2025-02-12T21:07:10.897" v="2799" actId="1076"/>
          <ac:spMkLst>
            <pc:docMk/>
            <pc:sldMk cId="3653299086" sldId="2076138495"/>
            <ac:spMk id="22" creationId="{74BD62B3-D0DD-BC0C-957A-D9105E318A15}"/>
          </ac:spMkLst>
        </pc:spChg>
        <pc:spChg chg="add mod">
          <ac:chgData name="Brandon Wen" userId="c6103649-9243-4ce2-afee-762a07658264" providerId="ADAL" clId="{D9FB0102-6090-49E5-90A7-F864AC00F087}" dt="2025-02-12T21:06:51.669" v="2794" actId="20577"/>
          <ac:spMkLst>
            <pc:docMk/>
            <pc:sldMk cId="3653299086" sldId="2076138495"/>
            <ac:spMk id="25" creationId="{D4653F85-D71F-E1F0-A146-5786A3123724}"/>
          </ac:spMkLst>
        </pc:spChg>
        <pc:spChg chg="add mod">
          <ac:chgData name="Brandon Wen" userId="c6103649-9243-4ce2-afee-762a07658264" providerId="ADAL" clId="{D9FB0102-6090-49E5-90A7-F864AC00F087}" dt="2025-02-12T21:17:05.322" v="2909" actId="20577"/>
          <ac:spMkLst>
            <pc:docMk/>
            <pc:sldMk cId="3653299086" sldId="2076138495"/>
            <ac:spMk id="28" creationId="{6AA9D81A-ADD6-2B23-1903-98C849303294}"/>
          </ac:spMkLst>
        </pc:spChg>
        <pc:spChg chg="add mod">
          <ac:chgData name="Brandon Wen" userId="c6103649-9243-4ce2-afee-762a07658264" providerId="ADAL" clId="{D9FB0102-6090-49E5-90A7-F864AC00F087}" dt="2025-02-12T21:17:03.247" v="2908" actId="20577"/>
          <ac:spMkLst>
            <pc:docMk/>
            <pc:sldMk cId="3653299086" sldId="2076138495"/>
            <ac:spMk id="29" creationId="{718D2BF8-594D-18B9-8419-30BA51392726}"/>
          </ac:spMkLst>
        </pc:spChg>
        <pc:picChg chg="add mod modCrop">
          <ac:chgData name="Brandon Wen" userId="c6103649-9243-4ce2-afee-762a07658264" providerId="ADAL" clId="{D9FB0102-6090-49E5-90A7-F864AC00F087}" dt="2025-02-12T21:07:01.904" v="2795" actId="1076"/>
          <ac:picMkLst>
            <pc:docMk/>
            <pc:sldMk cId="3653299086" sldId="2076138495"/>
            <ac:picMk id="7" creationId="{C7B992CF-667D-3CCB-B5A4-472E6612A09F}"/>
          </ac:picMkLst>
        </pc:picChg>
        <pc:picChg chg="add mod">
          <ac:chgData name="Brandon Wen" userId="c6103649-9243-4ce2-afee-762a07658264" providerId="ADAL" clId="{D9FB0102-6090-49E5-90A7-F864AC00F087}" dt="2025-02-12T21:17:28.306" v="2910" actId="1076"/>
          <ac:picMkLst>
            <pc:docMk/>
            <pc:sldMk cId="3653299086" sldId="2076138495"/>
            <ac:picMk id="12" creationId="{C96A4C2B-8493-2D7E-1C10-104819D34451}"/>
          </ac:picMkLst>
        </pc:picChg>
        <pc:picChg chg="add mod">
          <ac:chgData name="Brandon Wen" userId="c6103649-9243-4ce2-afee-762a07658264" providerId="ADAL" clId="{D9FB0102-6090-49E5-90A7-F864AC00F087}" dt="2025-02-12T21:07:10.897" v="2799" actId="1076"/>
          <ac:picMkLst>
            <pc:docMk/>
            <pc:sldMk cId="3653299086" sldId="2076138495"/>
            <ac:picMk id="21" creationId="{87999720-72F6-F8A9-9DF5-067FB6F1C2C7}"/>
          </ac:picMkLst>
        </pc:picChg>
        <pc:picChg chg="add mod">
          <ac:chgData name="Brandon Wen" userId="c6103649-9243-4ce2-afee-762a07658264" providerId="ADAL" clId="{D9FB0102-6090-49E5-90A7-F864AC00F087}" dt="2025-02-12T21:06:38.534" v="2775" actId="1076"/>
          <ac:picMkLst>
            <pc:docMk/>
            <pc:sldMk cId="3653299086" sldId="2076138495"/>
            <ac:picMk id="24" creationId="{CF6A1CDB-A0F0-FC9C-2B61-7A8F3C3ACAC3}"/>
          </ac:picMkLst>
        </pc:picChg>
        <pc:picChg chg="add mod">
          <ac:chgData name="Brandon Wen" userId="c6103649-9243-4ce2-afee-762a07658264" providerId="ADAL" clId="{D9FB0102-6090-49E5-90A7-F864AC00F087}" dt="2025-02-12T21:13:12.182" v="2878" actId="1076"/>
          <ac:picMkLst>
            <pc:docMk/>
            <pc:sldMk cId="3653299086" sldId="2076138495"/>
            <ac:picMk id="27" creationId="{6C40B9CB-CC55-69B1-5605-EE0ECD20C001}"/>
          </ac:picMkLst>
        </pc:picChg>
        <pc:picChg chg="add mod">
          <ac:chgData name="Brandon Wen" userId="c6103649-9243-4ce2-afee-762a07658264" providerId="ADAL" clId="{D9FB0102-6090-49E5-90A7-F864AC00F087}" dt="2025-02-12T21:16:51.277" v="2883" actId="1076"/>
          <ac:picMkLst>
            <pc:docMk/>
            <pc:sldMk cId="3653299086" sldId="2076138495"/>
            <ac:picMk id="1026" creationId="{9AB44237-9DCF-A535-F6EC-54C268E65839}"/>
          </ac:picMkLst>
        </pc:picChg>
      </pc:sldChg>
      <pc:sldChg chg="addSp delSp modSp add mod delAnim modAnim">
        <pc:chgData name="Brandon Wen" userId="c6103649-9243-4ce2-afee-762a07658264" providerId="ADAL" clId="{D9FB0102-6090-49E5-90A7-F864AC00F087}" dt="2025-02-13T05:01:04.615" v="4497" actId="207"/>
        <pc:sldMkLst>
          <pc:docMk/>
          <pc:sldMk cId="694662472" sldId="2076138496"/>
        </pc:sldMkLst>
        <pc:spChg chg="mod">
          <ac:chgData name="Brandon Wen" userId="c6103649-9243-4ce2-afee-762a07658264" providerId="ADAL" clId="{D9FB0102-6090-49E5-90A7-F864AC00F087}" dt="2025-02-12T21:18:00.152" v="2938" actId="20577"/>
          <ac:spMkLst>
            <pc:docMk/>
            <pc:sldMk cId="694662472" sldId="2076138496"/>
            <ac:spMk id="2" creationId="{98D787F1-7C50-B39C-5629-1E45CE414F79}"/>
          </ac:spMkLst>
        </pc:spChg>
        <pc:spChg chg="mod">
          <ac:chgData name="Brandon Wen" userId="c6103649-9243-4ce2-afee-762a07658264" providerId="ADAL" clId="{D9FB0102-6090-49E5-90A7-F864AC00F087}" dt="2025-02-13T02:00:15.229" v="3427" actId="20577"/>
          <ac:spMkLst>
            <pc:docMk/>
            <pc:sldMk cId="694662472" sldId="2076138496"/>
            <ac:spMk id="6" creationId="{06B3D55B-7F11-5730-0D55-0FFAD4E69152}"/>
          </ac:spMkLst>
        </pc:spChg>
        <pc:spChg chg="add mod">
          <ac:chgData name="Brandon Wen" userId="c6103649-9243-4ce2-afee-762a07658264" providerId="ADAL" clId="{D9FB0102-6090-49E5-90A7-F864AC00F087}" dt="2025-02-13T05:01:04.615" v="4497" actId="207"/>
          <ac:spMkLst>
            <pc:docMk/>
            <pc:sldMk cId="694662472" sldId="2076138496"/>
            <ac:spMk id="11" creationId="{7BF9F9E2-A10E-D9BC-001C-09A87C3B3250}"/>
          </ac:spMkLst>
        </pc:spChg>
        <pc:spChg chg="add mod">
          <ac:chgData name="Brandon Wen" userId="c6103649-9243-4ce2-afee-762a07658264" providerId="ADAL" clId="{D9FB0102-6090-49E5-90A7-F864AC00F087}" dt="2025-02-12T21:21:45.780" v="3055" actId="20577"/>
          <ac:spMkLst>
            <pc:docMk/>
            <pc:sldMk cId="694662472" sldId="2076138496"/>
            <ac:spMk id="12" creationId="{2CFD009B-4849-E2A5-974F-BDB89436437D}"/>
          </ac:spMkLst>
        </pc:spChg>
        <pc:picChg chg="add mod">
          <ac:chgData name="Brandon Wen" userId="c6103649-9243-4ce2-afee-762a07658264" providerId="ADAL" clId="{D9FB0102-6090-49E5-90A7-F864AC00F087}" dt="2025-02-12T21:24:21.695" v="3143" actId="1035"/>
          <ac:picMkLst>
            <pc:docMk/>
            <pc:sldMk cId="694662472" sldId="2076138496"/>
            <ac:picMk id="10" creationId="{4C5ECF17-BF74-6A53-8DDF-A128B1F2F044}"/>
          </ac:picMkLst>
        </pc:picChg>
      </pc:sldChg>
      <pc:sldChg chg="new del">
        <pc:chgData name="Brandon Wen" userId="c6103649-9243-4ce2-afee-762a07658264" providerId="ADAL" clId="{D9FB0102-6090-49E5-90A7-F864AC00F087}" dt="2025-02-12T21:18:45.755" v="2946" actId="47"/>
        <pc:sldMkLst>
          <pc:docMk/>
          <pc:sldMk cId="1043019092" sldId="2076138497"/>
        </pc:sldMkLst>
      </pc:sldChg>
      <pc:sldChg chg="addSp delSp modSp add mod delAnim modAnim">
        <pc:chgData name="Brandon Wen" userId="c6103649-9243-4ce2-afee-762a07658264" providerId="ADAL" clId="{D9FB0102-6090-49E5-90A7-F864AC00F087}" dt="2025-02-13T05:50:24.136" v="5190" actId="20577"/>
        <pc:sldMkLst>
          <pc:docMk/>
          <pc:sldMk cId="3965415939" sldId="2076138497"/>
        </pc:sldMkLst>
        <pc:spChg chg="mod">
          <ac:chgData name="Brandon Wen" userId="c6103649-9243-4ce2-afee-762a07658264" providerId="ADAL" clId="{D9FB0102-6090-49E5-90A7-F864AC00F087}" dt="2025-02-13T02:01:23.697" v="3514" actId="20577"/>
          <ac:spMkLst>
            <pc:docMk/>
            <pc:sldMk cId="3965415939" sldId="2076138497"/>
            <ac:spMk id="2" creationId="{FA9C0198-ED6B-64AB-CE40-F9D6B65134F7}"/>
          </ac:spMkLst>
        </pc:spChg>
        <pc:spChg chg="add mod">
          <ac:chgData name="Brandon Wen" userId="c6103649-9243-4ce2-afee-762a07658264" providerId="ADAL" clId="{D9FB0102-6090-49E5-90A7-F864AC00F087}" dt="2025-02-13T01:56:42.092" v="3335" actId="14100"/>
          <ac:spMkLst>
            <pc:docMk/>
            <pc:sldMk cId="3965415939" sldId="2076138497"/>
            <ac:spMk id="5" creationId="{F4D1BF3D-F0E3-DDD5-18B1-99C87C633128}"/>
          </ac:spMkLst>
        </pc:spChg>
        <pc:spChg chg="mod">
          <ac:chgData name="Brandon Wen" userId="c6103649-9243-4ce2-afee-762a07658264" providerId="ADAL" clId="{D9FB0102-6090-49E5-90A7-F864AC00F087}" dt="2025-02-13T05:50:24.136" v="5190" actId="20577"/>
          <ac:spMkLst>
            <pc:docMk/>
            <pc:sldMk cId="3965415939" sldId="2076138497"/>
            <ac:spMk id="6" creationId="{4FE3188A-89E1-7F7F-C9D1-46F94CEB333C}"/>
          </ac:spMkLst>
        </pc:spChg>
        <pc:spChg chg="add mod">
          <ac:chgData name="Brandon Wen" userId="c6103649-9243-4ce2-afee-762a07658264" providerId="ADAL" clId="{D9FB0102-6090-49E5-90A7-F864AC00F087}" dt="2025-02-13T01:58:38.985" v="3360" actId="404"/>
          <ac:spMkLst>
            <pc:docMk/>
            <pc:sldMk cId="3965415939" sldId="2076138497"/>
            <ac:spMk id="7" creationId="{611D3068-EDC9-BA6A-F168-C81974CB1497}"/>
          </ac:spMkLst>
        </pc:spChg>
        <pc:spChg chg="add mod">
          <ac:chgData name="Brandon Wen" userId="c6103649-9243-4ce2-afee-762a07658264" providerId="ADAL" clId="{D9FB0102-6090-49E5-90A7-F864AC00F087}" dt="2025-02-13T01:58:43.115" v="3361" actId="404"/>
          <ac:spMkLst>
            <pc:docMk/>
            <pc:sldMk cId="3965415939" sldId="2076138497"/>
            <ac:spMk id="8" creationId="{E56A37FB-0E80-E027-63F2-E5475733F8B2}"/>
          </ac:spMkLst>
        </pc:spChg>
        <pc:spChg chg="add mod">
          <ac:chgData name="Brandon Wen" userId="c6103649-9243-4ce2-afee-762a07658264" providerId="ADAL" clId="{D9FB0102-6090-49E5-90A7-F864AC00F087}" dt="2025-02-13T03:48:38.106" v="3674" actId="207"/>
          <ac:spMkLst>
            <pc:docMk/>
            <pc:sldMk cId="3965415939" sldId="2076138497"/>
            <ac:spMk id="9" creationId="{CAC67ED8-3D57-3292-62B2-40F688AE0AB2}"/>
          </ac:spMkLst>
        </pc:spChg>
        <pc:picChg chg="add mod">
          <ac:chgData name="Brandon Wen" userId="c6103649-9243-4ce2-afee-762a07658264" providerId="ADAL" clId="{D9FB0102-6090-49E5-90A7-F864AC00F087}" dt="2025-02-13T01:56:27.667" v="3332" actId="1036"/>
          <ac:picMkLst>
            <pc:docMk/>
            <pc:sldMk cId="3965415939" sldId="2076138497"/>
            <ac:picMk id="4" creationId="{4625F771-8C17-F807-99F4-B04E6F32D9B0}"/>
          </ac:picMkLst>
        </pc:picChg>
      </pc:sldChg>
      <pc:sldChg chg="addSp delSp modSp add mod modAnim">
        <pc:chgData name="Brandon Wen" userId="c6103649-9243-4ce2-afee-762a07658264" providerId="ADAL" clId="{D9FB0102-6090-49E5-90A7-F864AC00F087}" dt="2025-02-19T04:21:24.943" v="11169" actId="20577"/>
        <pc:sldMkLst>
          <pc:docMk/>
          <pc:sldMk cId="4086458955" sldId="2076138498"/>
        </pc:sldMkLst>
        <pc:spChg chg="mod">
          <ac:chgData name="Brandon Wen" userId="c6103649-9243-4ce2-afee-762a07658264" providerId="ADAL" clId="{D9FB0102-6090-49E5-90A7-F864AC00F087}" dt="2025-02-13T03:19:16.433" v="3652" actId="20577"/>
          <ac:spMkLst>
            <pc:docMk/>
            <pc:sldMk cId="4086458955" sldId="2076138498"/>
            <ac:spMk id="2" creationId="{9B08CEC5-D75A-3654-CFF9-0217870F3326}"/>
          </ac:spMkLst>
        </pc:spChg>
        <pc:spChg chg="add mod">
          <ac:chgData name="Brandon Wen" userId="c6103649-9243-4ce2-afee-762a07658264" providerId="ADAL" clId="{D9FB0102-6090-49E5-90A7-F864AC00F087}" dt="2025-02-13T04:12:55.663" v="4357" actId="1076"/>
          <ac:spMkLst>
            <pc:docMk/>
            <pc:sldMk cId="4086458955" sldId="2076138498"/>
            <ac:spMk id="10" creationId="{547C6B9F-B8E8-9406-A028-B61331E346AE}"/>
          </ac:spMkLst>
        </pc:spChg>
        <pc:spChg chg="add mod">
          <ac:chgData name="Brandon Wen" userId="c6103649-9243-4ce2-afee-762a07658264" providerId="ADAL" clId="{D9FB0102-6090-49E5-90A7-F864AC00F087}" dt="2025-02-13T04:14:51.809" v="4388" actId="207"/>
          <ac:spMkLst>
            <pc:docMk/>
            <pc:sldMk cId="4086458955" sldId="2076138498"/>
            <ac:spMk id="14" creationId="{A8ACFAD9-1850-EC46-1143-9840D716BF4B}"/>
          </ac:spMkLst>
        </pc:spChg>
        <pc:spChg chg="add mod">
          <ac:chgData name="Brandon Wen" userId="c6103649-9243-4ce2-afee-762a07658264" providerId="ADAL" clId="{D9FB0102-6090-49E5-90A7-F864AC00F087}" dt="2025-02-13T04:22:08.107" v="4393" actId="1076"/>
          <ac:spMkLst>
            <pc:docMk/>
            <pc:sldMk cId="4086458955" sldId="2076138498"/>
            <ac:spMk id="15" creationId="{6BE293B4-79EF-2A78-3BB6-52FDA74343EF}"/>
          </ac:spMkLst>
        </pc:spChg>
        <pc:spChg chg="add mod">
          <ac:chgData name="Brandon Wen" userId="c6103649-9243-4ce2-afee-762a07658264" providerId="ADAL" clId="{D9FB0102-6090-49E5-90A7-F864AC00F087}" dt="2025-02-19T04:21:24.943" v="11169" actId="20577"/>
          <ac:spMkLst>
            <pc:docMk/>
            <pc:sldMk cId="4086458955" sldId="2076138498"/>
            <ac:spMk id="16" creationId="{0930F475-EDB7-2CD5-B672-F6E0E307A789}"/>
          </ac:spMkLst>
        </pc:spChg>
        <pc:spChg chg="add mod">
          <ac:chgData name="Brandon Wen" userId="c6103649-9243-4ce2-afee-762a07658264" providerId="ADAL" clId="{D9FB0102-6090-49E5-90A7-F864AC00F087}" dt="2025-02-13T04:14:51.809" v="4388" actId="207"/>
          <ac:spMkLst>
            <pc:docMk/>
            <pc:sldMk cId="4086458955" sldId="2076138498"/>
            <ac:spMk id="17" creationId="{F5CFBF5C-464E-CB3F-ED06-6201099518A6}"/>
          </ac:spMkLst>
        </pc:spChg>
        <pc:spChg chg="add mod">
          <ac:chgData name="Brandon Wen" userId="c6103649-9243-4ce2-afee-762a07658264" providerId="ADAL" clId="{D9FB0102-6090-49E5-90A7-F864AC00F087}" dt="2025-02-13T04:22:22.152" v="4394" actId="1076"/>
          <ac:spMkLst>
            <pc:docMk/>
            <pc:sldMk cId="4086458955" sldId="2076138498"/>
            <ac:spMk id="18" creationId="{2F90D415-E6BC-3EBD-FBE2-8AC4A8B2BF4F}"/>
          </ac:spMkLst>
        </pc:spChg>
        <pc:picChg chg="add mod">
          <ac:chgData name="Brandon Wen" userId="c6103649-9243-4ce2-afee-762a07658264" providerId="ADAL" clId="{D9FB0102-6090-49E5-90A7-F864AC00F087}" dt="2025-02-13T04:11:36.077" v="4335" actId="1035"/>
          <ac:picMkLst>
            <pc:docMk/>
            <pc:sldMk cId="4086458955" sldId="2076138498"/>
            <ac:picMk id="9" creationId="{71B6783A-C836-2F03-7641-B156AF4D1D92}"/>
          </ac:picMkLst>
        </pc:picChg>
      </pc:sldChg>
      <pc:sldChg chg="addSp delSp modSp add mod delAnim">
        <pc:chgData name="Brandon Wen" userId="c6103649-9243-4ce2-afee-762a07658264" providerId="ADAL" clId="{D9FB0102-6090-49E5-90A7-F864AC00F087}" dt="2025-02-13T17:04:11.224" v="8413" actId="6549"/>
        <pc:sldMkLst>
          <pc:docMk/>
          <pc:sldMk cId="3592184579" sldId="2076138499"/>
        </pc:sldMkLst>
        <pc:spChg chg="mod">
          <ac:chgData name="Brandon Wen" userId="c6103649-9243-4ce2-afee-762a07658264" providerId="ADAL" clId="{D9FB0102-6090-49E5-90A7-F864AC00F087}" dt="2025-02-13T17:04:11.224" v="8413" actId="6549"/>
          <ac:spMkLst>
            <pc:docMk/>
            <pc:sldMk cId="3592184579" sldId="2076138499"/>
            <ac:spMk id="2" creationId="{E7D41D78-155B-84A4-F5ED-A73C208F4FEF}"/>
          </ac:spMkLst>
        </pc:spChg>
        <pc:spChg chg="add mod">
          <ac:chgData name="Brandon Wen" userId="c6103649-9243-4ce2-afee-762a07658264" providerId="ADAL" clId="{D9FB0102-6090-49E5-90A7-F864AC00F087}" dt="2025-02-13T05:00:03.681" v="4492" actId="20577"/>
          <ac:spMkLst>
            <pc:docMk/>
            <pc:sldMk cId="3592184579" sldId="2076138499"/>
            <ac:spMk id="3" creationId="{B0CAECCE-B140-89BC-BFB7-E154D5B32265}"/>
          </ac:spMkLst>
        </pc:spChg>
        <pc:picChg chg="add mod">
          <ac:chgData name="Brandon Wen" userId="c6103649-9243-4ce2-afee-762a07658264" providerId="ADAL" clId="{D9FB0102-6090-49E5-90A7-F864AC00F087}" dt="2025-02-13T05:00:00.016" v="4489" actId="1076"/>
          <ac:picMkLst>
            <pc:docMk/>
            <pc:sldMk cId="3592184579" sldId="2076138499"/>
            <ac:picMk id="13" creationId="{63D32062-B441-12FC-647A-B29D0CDA34FE}"/>
          </ac:picMkLst>
        </pc:picChg>
      </pc:sldChg>
      <pc:sldChg chg="addSp delSp modSp add mod">
        <pc:chgData name="Brandon Wen" userId="c6103649-9243-4ce2-afee-762a07658264" providerId="ADAL" clId="{D9FB0102-6090-49E5-90A7-F864AC00F087}" dt="2025-02-18T05:45:15.987" v="11031" actId="20577"/>
        <pc:sldMkLst>
          <pc:docMk/>
          <pc:sldMk cId="1229548501" sldId="2076138500"/>
        </pc:sldMkLst>
        <pc:spChg chg="mod">
          <ac:chgData name="Brandon Wen" userId="c6103649-9243-4ce2-afee-762a07658264" providerId="ADAL" clId="{D9FB0102-6090-49E5-90A7-F864AC00F087}" dt="2025-02-13T05:09:22.864" v="4510" actId="20577"/>
          <ac:spMkLst>
            <pc:docMk/>
            <pc:sldMk cId="1229548501" sldId="2076138500"/>
            <ac:spMk id="2" creationId="{5CFEA391-5B7C-B776-6B18-06FE70C01E68}"/>
          </ac:spMkLst>
        </pc:spChg>
        <pc:spChg chg="add mod">
          <ac:chgData name="Brandon Wen" userId="c6103649-9243-4ce2-afee-762a07658264" providerId="ADAL" clId="{D9FB0102-6090-49E5-90A7-F864AC00F087}" dt="2025-02-18T05:45:15.987" v="11031" actId="20577"/>
          <ac:spMkLst>
            <pc:docMk/>
            <pc:sldMk cId="1229548501" sldId="2076138500"/>
            <ac:spMk id="5" creationId="{4E052F11-E5F8-7482-5564-66EF65BB7E79}"/>
          </ac:spMkLst>
        </pc:spChg>
      </pc:sldChg>
      <pc:sldChg chg="addSp delSp modSp add mod">
        <pc:chgData name="Brandon Wen" userId="c6103649-9243-4ce2-afee-762a07658264" providerId="ADAL" clId="{D9FB0102-6090-49E5-90A7-F864AC00F087}" dt="2025-02-25T02:16:51.649" v="11258" actId="207"/>
        <pc:sldMkLst>
          <pc:docMk/>
          <pc:sldMk cId="1517380886" sldId="2076138501"/>
        </pc:sldMkLst>
        <pc:spChg chg="mod">
          <ac:chgData name="Brandon Wen" userId="c6103649-9243-4ce2-afee-762a07658264" providerId="ADAL" clId="{D9FB0102-6090-49E5-90A7-F864AC00F087}" dt="2025-02-13T05:52:37.670" v="5198" actId="20577"/>
          <ac:spMkLst>
            <pc:docMk/>
            <pc:sldMk cId="1517380886" sldId="2076138501"/>
            <ac:spMk id="2" creationId="{F8F64B4B-6B88-0CFF-7158-03A7CFCF32F3}"/>
          </ac:spMkLst>
        </pc:spChg>
        <pc:spChg chg="add mod">
          <ac:chgData name="Brandon Wen" userId="c6103649-9243-4ce2-afee-762a07658264" providerId="ADAL" clId="{D9FB0102-6090-49E5-90A7-F864AC00F087}" dt="2025-02-25T02:16:51.649" v="11258" actId="207"/>
          <ac:spMkLst>
            <pc:docMk/>
            <pc:sldMk cId="1517380886" sldId="2076138501"/>
            <ac:spMk id="6" creationId="{4A8A82BB-0E18-04F2-DE31-E34FAEAD61A0}"/>
          </ac:spMkLst>
        </pc:spChg>
        <pc:graphicFrameChg chg="add mod modGraphic">
          <ac:chgData name="Brandon Wen" userId="c6103649-9243-4ce2-afee-762a07658264" providerId="ADAL" clId="{D9FB0102-6090-49E5-90A7-F864AC00F087}" dt="2025-02-13T07:23:37.590" v="7340" actId="20577"/>
          <ac:graphicFrameMkLst>
            <pc:docMk/>
            <pc:sldMk cId="1517380886" sldId="2076138501"/>
            <ac:graphicFrameMk id="3" creationId="{7BE4EB6F-CCEF-E1FA-63DE-294E6CAFFF0E}"/>
          </ac:graphicFrameMkLst>
        </pc:graphicFrameChg>
      </pc:sldChg>
      <pc:sldChg chg="addSp delSp modSp add mod modAnim modShow">
        <pc:chgData name="Brandon Wen" userId="c6103649-9243-4ce2-afee-762a07658264" providerId="ADAL" clId="{D9FB0102-6090-49E5-90A7-F864AC00F087}" dt="2025-02-13T17:23:59.055" v="8414" actId="729"/>
        <pc:sldMkLst>
          <pc:docMk/>
          <pc:sldMk cId="1442900728" sldId="2076138502"/>
        </pc:sldMkLst>
        <pc:spChg chg="mod">
          <ac:chgData name="Brandon Wen" userId="c6103649-9243-4ce2-afee-762a07658264" providerId="ADAL" clId="{D9FB0102-6090-49E5-90A7-F864AC00F087}" dt="2025-02-13T06:35:14.776" v="5898" actId="255"/>
          <ac:spMkLst>
            <pc:docMk/>
            <pc:sldMk cId="1442900728" sldId="2076138502"/>
            <ac:spMk id="2" creationId="{A45DB61B-4898-7CD8-ABBA-1CB8FD3A4F87}"/>
          </ac:spMkLst>
        </pc:spChg>
        <pc:spChg chg="add mod">
          <ac:chgData name="Brandon Wen" userId="c6103649-9243-4ce2-afee-762a07658264" providerId="ADAL" clId="{D9FB0102-6090-49E5-90A7-F864AC00F087}" dt="2025-02-13T07:18:21.272" v="7338" actId="20577"/>
          <ac:spMkLst>
            <pc:docMk/>
            <pc:sldMk cId="1442900728" sldId="2076138502"/>
            <ac:spMk id="15" creationId="{1F261E3B-AF2B-D0E8-982C-D7716C2488CC}"/>
          </ac:spMkLst>
        </pc:spChg>
        <pc:spChg chg="add mod">
          <ac:chgData name="Brandon Wen" userId="c6103649-9243-4ce2-afee-762a07658264" providerId="ADAL" clId="{D9FB0102-6090-49E5-90A7-F864AC00F087}" dt="2025-02-13T07:14:10.522" v="6977" actId="20577"/>
          <ac:spMkLst>
            <pc:docMk/>
            <pc:sldMk cId="1442900728" sldId="2076138502"/>
            <ac:spMk id="19" creationId="{CE64F96B-46DA-F788-F354-8052CFB93CC4}"/>
          </ac:spMkLst>
        </pc:spChg>
        <pc:spChg chg="add mod">
          <ac:chgData name="Brandon Wen" userId="c6103649-9243-4ce2-afee-762a07658264" providerId="ADAL" clId="{D9FB0102-6090-49E5-90A7-F864AC00F087}" dt="2025-02-13T07:17:12.614" v="7199" actId="20577"/>
          <ac:spMkLst>
            <pc:docMk/>
            <pc:sldMk cId="1442900728" sldId="2076138502"/>
            <ac:spMk id="20" creationId="{362462FE-8A0F-47E0-6D9B-83D1E214AA9F}"/>
          </ac:spMkLst>
        </pc:spChg>
        <pc:spChg chg="add mod">
          <ac:chgData name="Brandon Wen" userId="c6103649-9243-4ce2-afee-762a07658264" providerId="ADAL" clId="{D9FB0102-6090-49E5-90A7-F864AC00F087}" dt="2025-02-13T07:27:28.393" v="7348" actId="20577"/>
          <ac:spMkLst>
            <pc:docMk/>
            <pc:sldMk cId="1442900728" sldId="2076138502"/>
            <ac:spMk id="21" creationId="{109D1B93-7E5A-93FD-C3E5-A50C95DD0A78}"/>
          </ac:spMkLst>
        </pc:spChg>
      </pc:sldChg>
      <pc:sldChg chg="addSp delSp modSp add mod delAnim modAnim">
        <pc:chgData name="Brandon Wen" userId="c6103649-9243-4ce2-afee-762a07658264" providerId="ADAL" clId="{D9FB0102-6090-49E5-90A7-F864AC00F087}" dt="2025-02-19T04:21:33.776" v="11174" actId="20577"/>
        <pc:sldMkLst>
          <pc:docMk/>
          <pc:sldMk cId="3178539491" sldId="2076138503"/>
        </pc:sldMkLst>
        <pc:spChg chg="mod">
          <ac:chgData name="Brandon Wen" userId="c6103649-9243-4ce2-afee-762a07658264" providerId="ADAL" clId="{D9FB0102-6090-49E5-90A7-F864AC00F087}" dt="2025-02-13T15:58:12.058" v="7423" actId="14100"/>
          <ac:spMkLst>
            <pc:docMk/>
            <pc:sldMk cId="3178539491" sldId="2076138503"/>
            <ac:spMk id="2" creationId="{D453D8B5-B030-1778-957E-F3F4E830431B}"/>
          </ac:spMkLst>
        </pc:spChg>
        <pc:spChg chg="add mod">
          <ac:chgData name="Brandon Wen" userId="c6103649-9243-4ce2-afee-762a07658264" providerId="ADAL" clId="{D9FB0102-6090-49E5-90A7-F864AC00F087}" dt="2025-02-18T05:39:38.390" v="10761" actId="20577"/>
          <ac:spMkLst>
            <pc:docMk/>
            <pc:sldMk cId="3178539491" sldId="2076138503"/>
            <ac:spMk id="3" creationId="{F6FD0D30-F858-2881-A2AC-F3A451988418}"/>
          </ac:spMkLst>
        </pc:spChg>
        <pc:spChg chg="add mod">
          <ac:chgData name="Brandon Wen" userId="c6103649-9243-4ce2-afee-762a07658264" providerId="ADAL" clId="{D9FB0102-6090-49E5-90A7-F864AC00F087}" dt="2025-02-13T15:53:48.595" v="7370" actId="207"/>
          <ac:spMkLst>
            <pc:docMk/>
            <pc:sldMk cId="3178539491" sldId="2076138503"/>
            <ac:spMk id="5" creationId="{F43AD031-B7F6-ACFB-1719-7A6000110C0B}"/>
          </ac:spMkLst>
        </pc:spChg>
        <pc:spChg chg="add mod">
          <ac:chgData name="Brandon Wen" userId="c6103649-9243-4ce2-afee-762a07658264" providerId="ADAL" clId="{D9FB0102-6090-49E5-90A7-F864AC00F087}" dt="2025-02-13T15:53:55.561" v="7372" actId="1076"/>
          <ac:spMkLst>
            <pc:docMk/>
            <pc:sldMk cId="3178539491" sldId="2076138503"/>
            <ac:spMk id="6" creationId="{C08B4178-9D8B-3C83-7799-0760CF0845A6}"/>
          </ac:spMkLst>
        </pc:spChg>
        <pc:spChg chg="add mod">
          <ac:chgData name="Brandon Wen" userId="c6103649-9243-4ce2-afee-762a07658264" providerId="ADAL" clId="{D9FB0102-6090-49E5-90A7-F864AC00F087}" dt="2025-02-13T15:53:59.546" v="7374" actId="1076"/>
          <ac:spMkLst>
            <pc:docMk/>
            <pc:sldMk cId="3178539491" sldId="2076138503"/>
            <ac:spMk id="7" creationId="{F3B52726-668C-58CF-D58A-B66B7272EC1E}"/>
          </ac:spMkLst>
        </pc:spChg>
        <pc:spChg chg="add mod">
          <ac:chgData name="Brandon Wen" userId="c6103649-9243-4ce2-afee-762a07658264" providerId="ADAL" clId="{D9FB0102-6090-49E5-90A7-F864AC00F087}" dt="2025-02-13T15:54:02.697" v="7376" actId="1076"/>
          <ac:spMkLst>
            <pc:docMk/>
            <pc:sldMk cId="3178539491" sldId="2076138503"/>
            <ac:spMk id="8" creationId="{271FF280-3678-2C3B-E6E7-890AEEF1E298}"/>
          </ac:spMkLst>
        </pc:spChg>
        <pc:spChg chg="add mod">
          <ac:chgData name="Brandon Wen" userId="c6103649-9243-4ce2-afee-762a07658264" providerId="ADAL" clId="{D9FB0102-6090-49E5-90A7-F864AC00F087}" dt="2025-02-13T15:54:07.203" v="7378" actId="1076"/>
          <ac:spMkLst>
            <pc:docMk/>
            <pc:sldMk cId="3178539491" sldId="2076138503"/>
            <ac:spMk id="11" creationId="{22F22D90-8EEB-11A9-F318-2CF55FD14FCE}"/>
          </ac:spMkLst>
        </pc:spChg>
        <pc:spChg chg="add mod">
          <ac:chgData name="Brandon Wen" userId="c6103649-9243-4ce2-afee-762a07658264" providerId="ADAL" clId="{D9FB0102-6090-49E5-90A7-F864AC00F087}" dt="2025-02-18T05:42:56.155" v="11030" actId="20577"/>
          <ac:spMkLst>
            <pc:docMk/>
            <pc:sldMk cId="3178539491" sldId="2076138503"/>
            <ac:spMk id="12" creationId="{CFC9A206-FA8D-DC82-3AF7-A62F9269A04F}"/>
          </ac:spMkLst>
        </pc:spChg>
        <pc:spChg chg="add mod">
          <ac:chgData name="Brandon Wen" userId="c6103649-9243-4ce2-afee-762a07658264" providerId="ADAL" clId="{D9FB0102-6090-49E5-90A7-F864AC00F087}" dt="2025-02-18T05:41:53.024" v="10942" actId="20577"/>
          <ac:spMkLst>
            <pc:docMk/>
            <pc:sldMk cId="3178539491" sldId="2076138503"/>
            <ac:spMk id="13" creationId="{D7FC7EC5-A2B5-4273-AC54-8F4D00E34CD9}"/>
          </ac:spMkLst>
        </pc:spChg>
        <pc:spChg chg="mod">
          <ac:chgData name="Brandon Wen" userId="c6103649-9243-4ce2-afee-762a07658264" providerId="ADAL" clId="{D9FB0102-6090-49E5-90A7-F864AC00F087}" dt="2025-02-13T15:52:07.082" v="7354" actId="1076"/>
          <ac:spMkLst>
            <pc:docMk/>
            <pc:sldMk cId="3178539491" sldId="2076138503"/>
            <ac:spMk id="14" creationId="{532660D2-28B4-F697-3AA3-118BDE5D548B}"/>
          </ac:spMkLst>
        </pc:spChg>
        <pc:spChg chg="mod">
          <ac:chgData name="Brandon Wen" userId="c6103649-9243-4ce2-afee-762a07658264" providerId="ADAL" clId="{D9FB0102-6090-49E5-90A7-F864AC00F087}" dt="2025-02-13T15:55:46.974" v="7392" actId="14100"/>
          <ac:spMkLst>
            <pc:docMk/>
            <pc:sldMk cId="3178539491" sldId="2076138503"/>
            <ac:spMk id="15" creationId="{13E497E1-D7DD-078C-BB07-DF1398F31B6B}"/>
          </ac:spMkLst>
        </pc:spChg>
        <pc:spChg chg="mod">
          <ac:chgData name="Brandon Wen" userId="c6103649-9243-4ce2-afee-762a07658264" providerId="ADAL" clId="{D9FB0102-6090-49E5-90A7-F864AC00F087}" dt="2025-02-19T04:21:33.776" v="11174" actId="20577"/>
          <ac:spMkLst>
            <pc:docMk/>
            <pc:sldMk cId="3178539491" sldId="2076138503"/>
            <ac:spMk id="16" creationId="{A4069878-A7FA-0756-BA0E-E2FFC2187DCA}"/>
          </ac:spMkLst>
        </pc:spChg>
        <pc:spChg chg="mod">
          <ac:chgData name="Brandon Wen" userId="c6103649-9243-4ce2-afee-762a07658264" providerId="ADAL" clId="{D9FB0102-6090-49E5-90A7-F864AC00F087}" dt="2025-02-13T15:55:49.525" v="7393" actId="14100"/>
          <ac:spMkLst>
            <pc:docMk/>
            <pc:sldMk cId="3178539491" sldId="2076138503"/>
            <ac:spMk id="17" creationId="{37A0AD12-65AE-CB7E-68F6-D3F4CDD31E70}"/>
          </ac:spMkLst>
        </pc:spChg>
        <pc:spChg chg="mod">
          <ac:chgData name="Brandon Wen" userId="c6103649-9243-4ce2-afee-762a07658264" providerId="ADAL" clId="{D9FB0102-6090-49E5-90A7-F864AC00F087}" dt="2025-02-13T15:55:52.405" v="7394" actId="14100"/>
          <ac:spMkLst>
            <pc:docMk/>
            <pc:sldMk cId="3178539491" sldId="2076138503"/>
            <ac:spMk id="18" creationId="{C30FB122-F7BA-E208-21FF-BCF680E9FD31}"/>
          </ac:spMkLst>
        </pc:spChg>
        <pc:spChg chg="add mod">
          <ac:chgData name="Brandon Wen" userId="c6103649-9243-4ce2-afee-762a07658264" providerId="ADAL" clId="{D9FB0102-6090-49E5-90A7-F864AC00F087}" dt="2025-02-18T05:42:39.399" v="11029" actId="20577"/>
          <ac:spMkLst>
            <pc:docMk/>
            <pc:sldMk cId="3178539491" sldId="2076138503"/>
            <ac:spMk id="19" creationId="{45E5E702-07E9-56EA-0110-181A197CB875}"/>
          </ac:spMkLst>
        </pc:spChg>
        <pc:spChg chg="add mod">
          <ac:chgData name="Brandon Wen" userId="c6103649-9243-4ce2-afee-762a07658264" providerId="ADAL" clId="{D9FB0102-6090-49E5-90A7-F864AC00F087}" dt="2025-02-13T16:27:04.698" v="8405" actId="20577"/>
          <ac:spMkLst>
            <pc:docMk/>
            <pc:sldMk cId="3178539491" sldId="2076138503"/>
            <ac:spMk id="20" creationId="{97C93E73-DD26-BBA7-ECFC-672555045B45}"/>
          </ac:spMkLst>
        </pc:spChg>
      </pc:sldChg>
      <pc:sldChg chg="addSp delSp modSp add mod delAnim modAnim modShow">
        <pc:chgData name="Brandon Wen" userId="c6103649-9243-4ce2-afee-762a07658264" providerId="ADAL" clId="{D9FB0102-6090-49E5-90A7-F864AC00F087}" dt="2025-02-13T21:07:41.565" v="9817" actId="14861"/>
        <pc:sldMkLst>
          <pc:docMk/>
          <pc:sldMk cId="701456908" sldId="2076138504"/>
        </pc:sldMkLst>
        <pc:spChg chg="mod">
          <ac:chgData name="Brandon Wen" userId="c6103649-9243-4ce2-afee-762a07658264" providerId="ADAL" clId="{D9FB0102-6090-49E5-90A7-F864AC00F087}" dt="2025-02-13T21:05:31.646" v="9670" actId="20577"/>
          <ac:spMkLst>
            <pc:docMk/>
            <pc:sldMk cId="701456908" sldId="2076138504"/>
            <ac:spMk id="2" creationId="{B1162F1E-CBB7-5DAA-CCF4-00DC5710D59B}"/>
          </ac:spMkLst>
        </pc:spChg>
        <pc:spChg chg="add mod">
          <ac:chgData name="Brandon Wen" userId="c6103649-9243-4ce2-afee-762a07658264" providerId="ADAL" clId="{D9FB0102-6090-49E5-90A7-F864AC00F087}" dt="2025-02-13T21:07:41.565" v="9817" actId="14861"/>
          <ac:spMkLst>
            <pc:docMk/>
            <pc:sldMk cId="701456908" sldId="2076138504"/>
            <ac:spMk id="5" creationId="{6685C390-7638-7AFC-FAEA-C7ADB1C6D024}"/>
          </ac:spMkLst>
        </pc:spChg>
        <pc:spChg chg="mod">
          <ac:chgData name="Brandon Wen" userId="c6103649-9243-4ce2-afee-762a07658264" providerId="ADAL" clId="{D9FB0102-6090-49E5-90A7-F864AC00F087}" dt="2025-02-13T17:33:50.143" v="8710" actId="14100"/>
          <ac:spMkLst>
            <pc:docMk/>
            <pc:sldMk cId="701456908" sldId="2076138504"/>
            <ac:spMk id="15" creationId="{DB98A807-2D91-96A9-C0F0-C9143FC5B8E9}"/>
          </ac:spMkLst>
        </pc:spChg>
        <pc:picChg chg="add mod">
          <ac:chgData name="Brandon Wen" userId="c6103649-9243-4ce2-afee-762a07658264" providerId="ADAL" clId="{D9FB0102-6090-49E5-90A7-F864AC00F087}" dt="2025-02-13T17:33:55.924" v="8712" actId="1076"/>
          <ac:picMkLst>
            <pc:docMk/>
            <pc:sldMk cId="701456908" sldId="2076138504"/>
            <ac:picMk id="8" creationId="{3014C054-A6B3-2C68-D191-E3AEF338FBF8}"/>
          </ac:picMkLst>
        </pc:picChg>
      </pc:sldChg>
      <pc:sldChg chg="addSp delSp modSp add mod modAnim">
        <pc:chgData name="Brandon Wen" userId="c6103649-9243-4ce2-afee-762a07658264" providerId="ADAL" clId="{D9FB0102-6090-49E5-90A7-F864AC00F087}" dt="2025-02-13T21:07:51.934" v="9818" actId="14861"/>
        <pc:sldMkLst>
          <pc:docMk/>
          <pc:sldMk cId="858194662" sldId="2076138505"/>
        </pc:sldMkLst>
        <pc:spChg chg="mod">
          <ac:chgData name="Brandon Wen" userId="c6103649-9243-4ce2-afee-762a07658264" providerId="ADAL" clId="{D9FB0102-6090-49E5-90A7-F864AC00F087}" dt="2025-02-13T21:05:36.653" v="9674" actId="20577"/>
          <ac:spMkLst>
            <pc:docMk/>
            <pc:sldMk cId="858194662" sldId="2076138505"/>
            <ac:spMk id="2" creationId="{122A044C-DCF9-86B6-E16E-9BC0221254CF}"/>
          </ac:spMkLst>
        </pc:spChg>
        <pc:spChg chg="mod">
          <ac:chgData name="Brandon Wen" userId="c6103649-9243-4ce2-afee-762a07658264" providerId="ADAL" clId="{D9FB0102-6090-49E5-90A7-F864AC00F087}" dt="2025-02-13T21:07:51.934" v="9818" actId="14861"/>
          <ac:spMkLst>
            <pc:docMk/>
            <pc:sldMk cId="858194662" sldId="2076138505"/>
            <ac:spMk id="5" creationId="{1509517A-8380-0EC7-4682-EAD2097FAE82}"/>
          </ac:spMkLst>
        </pc:spChg>
        <pc:spChg chg="mod">
          <ac:chgData name="Brandon Wen" userId="c6103649-9243-4ce2-afee-762a07658264" providerId="ADAL" clId="{D9FB0102-6090-49E5-90A7-F864AC00F087}" dt="2025-02-13T17:35:21.560" v="8803" actId="20577"/>
          <ac:spMkLst>
            <pc:docMk/>
            <pc:sldMk cId="858194662" sldId="2076138505"/>
            <ac:spMk id="15" creationId="{1BA1F3EF-6C99-47B2-88D6-3C538C1437F1}"/>
          </ac:spMkLst>
        </pc:spChg>
        <pc:picChg chg="add mod">
          <ac:chgData name="Brandon Wen" userId="c6103649-9243-4ce2-afee-762a07658264" providerId="ADAL" clId="{D9FB0102-6090-49E5-90A7-F864AC00F087}" dt="2025-02-13T20:34:06.381" v="9164" actId="1076"/>
          <ac:picMkLst>
            <pc:docMk/>
            <pc:sldMk cId="858194662" sldId="2076138505"/>
            <ac:picMk id="6" creationId="{A87A0F43-0A56-80A0-76FE-B3DEB5A3B13A}"/>
          </ac:picMkLst>
        </pc:picChg>
        <pc:picChg chg="add mod">
          <ac:chgData name="Brandon Wen" userId="c6103649-9243-4ce2-afee-762a07658264" providerId="ADAL" clId="{D9FB0102-6090-49E5-90A7-F864AC00F087}" dt="2025-02-13T20:36:23.638" v="9168" actId="1076"/>
          <ac:picMkLst>
            <pc:docMk/>
            <pc:sldMk cId="858194662" sldId="2076138505"/>
            <ac:picMk id="8" creationId="{FCD1463D-03F8-4966-50EC-5D0FFA14B98E}"/>
          </ac:picMkLst>
        </pc:picChg>
      </pc:sldChg>
      <pc:sldChg chg="addSp delSp modSp add mod">
        <pc:chgData name="Brandon Wen" userId="c6103649-9243-4ce2-afee-762a07658264" providerId="ADAL" clId="{D9FB0102-6090-49E5-90A7-F864AC00F087}" dt="2025-02-16T18:19:57.819" v="10519" actId="1036"/>
        <pc:sldMkLst>
          <pc:docMk/>
          <pc:sldMk cId="1249777050" sldId="2076138506"/>
        </pc:sldMkLst>
        <pc:spChg chg="mod">
          <ac:chgData name="Brandon Wen" userId="c6103649-9243-4ce2-afee-762a07658264" providerId="ADAL" clId="{D9FB0102-6090-49E5-90A7-F864AC00F087}" dt="2025-02-13T21:05:46.070" v="9684" actId="20577"/>
          <ac:spMkLst>
            <pc:docMk/>
            <pc:sldMk cId="1249777050" sldId="2076138506"/>
            <ac:spMk id="2" creationId="{181E3850-A6B5-475E-0C1E-01B7B9329474}"/>
          </ac:spMkLst>
        </pc:spChg>
        <pc:spChg chg="add mod">
          <ac:chgData name="Brandon Wen" userId="c6103649-9243-4ce2-afee-762a07658264" providerId="ADAL" clId="{D9FB0102-6090-49E5-90A7-F864AC00F087}" dt="2025-02-16T18:19:57.819" v="10519" actId="1036"/>
          <ac:spMkLst>
            <pc:docMk/>
            <pc:sldMk cId="1249777050" sldId="2076138506"/>
            <ac:spMk id="3" creationId="{190D17F4-1D93-97B6-3164-193C651C8621}"/>
          </ac:spMkLst>
        </pc:spChg>
        <pc:spChg chg="mod">
          <ac:chgData name="Brandon Wen" userId="c6103649-9243-4ce2-afee-762a07658264" providerId="ADAL" clId="{D9FB0102-6090-49E5-90A7-F864AC00F087}" dt="2025-02-13T22:22:49.778" v="10236" actId="20577"/>
          <ac:spMkLst>
            <pc:docMk/>
            <pc:sldMk cId="1249777050" sldId="2076138506"/>
            <ac:spMk id="5" creationId="{B0F4FA08-9025-CF98-E45E-7896089F3055}"/>
          </ac:spMkLst>
        </pc:spChg>
        <pc:spChg chg="mod">
          <ac:chgData name="Brandon Wen" userId="c6103649-9243-4ce2-afee-762a07658264" providerId="ADAL" clId="{D9FB0102-6090-49E5-90A7-F864AC00F087}" dt="2025-02-13T21:15:17.391" v="9827" actId="1076"/>
          <ac:spMkLst>
            <pc:docMk/>
            <pc:sldMk cId="1249777050" sldId="2076138506"/>
            <ac:spMk id="15" creationId="{6C671136-0483-831B-80CF-910297C7B6F0}"/>
          </ac:spMkLst>
        </pc:spChg>
        <pc:spChg chg="add mod">
          <ac:chgData name="Brandon Wen" userId="c6103649-9243-4ce2-afee-762a07658264" providerId="ADAL" clId="{D9FB0102-6090-49E5-90A7-F864AC00F087}" dt="2025-02-13T21:18:53.570" v="9987" actId="6549"/>
          <ac:spMkLst>
            <pc:docMk/>
            <pc:sldMk cId="1249777050" sldId="2076138506"/>
            <ac:spMk id="16" creationId="{0D089C7C-4D10-46AE-A3E6-C1AC94017B1F}"/>
          </ac:spMkLst>
        </pc:spChg>
        <pc:picChg chg="add mod">
          <ac:chgData name="Brandon Wen" userId="c6103649-9243-4ce2-afee-762a07658264" providerId="ADAL" clId="{D9FB0102-6090-49E5-90A7-F864AC00F087}" dt="2025-02-13T21:18:31.390" v="9980" actId="1076"/>
          <ac:picMkLst>
            <pc:docMk/>
            <pc:sldMk cId="1249777050" sldId="2076138506"/>
            <ac:picMk id="14" creationId="{960B2D86-CF36-806B-6225-B3E89CB232D6}"/>
          </ac:picMkLst>
        </pc:picChg>
      </pc:sldChg>
      <pc:sldChg chg="modSp add mod ord">
        <pc:chgData name="Brandon Wen" userId="c6103649-9243-4ce2-afee-762a07658264" providerId="ADAL" clId="{D9FB0102-6090-49E5-90A7-F864AC00F087}" dt="2025-02-19T04:42:39.379" v="11185" actId="20577"/>
        <pc:sldMkLst>
          <pc:docMk/>
          <pc:sldMk cId="2669783282" sldId="2076138507"/>
        </pc:sldMkLst>
        <pc:spChg chg="mod">
          <ac:chgData name="Brandon Wen" userId="c6103649-9243-4ce2-afee-762a07658264" providerId="ADAL" clId="{D9FB0102-6090-49E5-90A7-F864AC00F087}" dt="2025-02-13T21:05:41.703" v="9680" actId="20577"/>
          <ac:spMkLst>
            <pc:docMk/>
            <pc:sldMk cId="2669783282" sldId="2076138507"/>
            <ac:spMk id="2" creationId="{A5615EA4-2046-CCA3-4ADB-118FA1421325}"/>
          </ac:spMkLst>
        </pc:spChg>
        <pc:spChg chg="mod">
          <ac:chgData name="Brandon Wen" userId="c6103649-9243-4ce2-afee-762a07658264" providerId="ADAL" clId="{D9FB0102-6090-49E5-90A7-F864AC00F087}" dt="2025-02-18T05:47:08.037" v="11033" actId="113"/>
          <ac:spMkLst>
            <pc:docMk/>
            <pc:sldMk cId="2669783282" sldId="2076138507"/>
            <ac:spMk id="5" creationId="{F0A17860-1E5F-4761-609D-EF95DE2BF4E4}"/>
          </ac:spMkLst>
        </pc:spChg>
        <pc:spChg chg="mod">
          <ac:chgData name="Brandon Wen" userId="c6103649-9243-4ce2-afee-762a07658264" providerId="ADAL" clId="{D9FB0102-6090-49E5-90A7-F864AC00F087}" dt="2025-02-19T04:42:39.379" v="11185" actId="20577"/>
          <ac:spMkLst>
            <pc:docMk/>
            <pc:sldMk cId="2669783282" sldId="2076138507"/>
            <ac:spMk id="10" creationId="{F5E3A319-D74E-06F4-FEE4-9138B3FD7B2A}"/>
          </ac:spMkLst>
        </pc:spChg>
        <pc:spChg chg="mod">
          <ac:chgData name="Brandon Wen" userId="c6103649-9243-4ce2-afee-762a07658264" providerId="ADAL" clId="{D9FB0102-6090-49E5-90A7-F864AC00F087}" dt="2025-02-13T21:05:06.541" v="9665" actId="20577"/>
          <ac:spMkLst>
            <pc:docMk/>
            <pc:sldMk cId="2669783282" sldId="2076138507"/>
            <ac:spMk id="15" creationId="{A9F3FCDB-FBFA-003F-B725-0A9AC4347EA0}"/>
          </ac:spMkLst>
        </pc:spChg>
      </pc:sldChg>
      <pc:sldChg chg="new del">
        <pc:chgData name="Brandon Wen" userId="c6103649-9243-4ce2-afee-762a07658264" providerId="ADAL" clId="{D9FB0102-6090-49E5-90A7-F864AC00F087}" dt="2025-02-14T17:41:30.571" v="10343" actId="47"/>
        <pc:sldMkLst>
          <pc:docMk/>
          <pc:sldMk cId="473242499" sldId="2076138508"/>
        </pc:sldMkLst>
      </pc:sldChg>
      <pc:sldChg chg="addSp delSp modSp add mod">
        <pc:chgData name="Brandon Wen" userId="c6103649-9243-4ce2-afee-762a07658264" providerId="ADAL" clId="{D9FB0102-6090-49E5-90A7-F864AC00F087}" dt="2025-02-14T23:01:06.359" v="10408" actId="1076"/>
        <pc:sldMkLst>
          <pc:docMk/>
          <pc:sldMk cId="3005676600" sldId="2076138508"/>
        </pc:sldMkLst>
        <pc:spChg chg="mod">
          <ac:chgData name="Brandon Wen" userId="c6103649-9243-4ce2-afee-762a07658264" providerId="ADAL" clId="{D9FB0102-6090-49E5-90A7-F864AC00F087}" dt="2025-02-14T23:00:58.053" v="10406" actId="14100"/>
          <ac:spMkLst>
            <pc:docMk/>
            <pc:sldMk cId="3005676600" sldId="2076138508"/>
            <ac:spMk id="2" creationId="{289B2A0D-5AC9-972C-9598-DE25E6FB1957}"/>
          </ac:spMkLst>
        </pc:spChg>
        <pc:picChg chg="add mod">
          <ac:chgData name="Brandon Wen" userId="c6103649-9243-4ce2-afee-762a07658264" providerId="ADAL" clId="{D9FB0102-6090-49E5-90A7-F864AC00F087}" dt="2025-02-14T23:01:06.359" v="10408" actId="1076"/>
          <ac:picMkLst>
            <pc:docMk/>
            <pc:sldMk cId="3005676600" sldId="2076138508"/>
            <ac:picMk id="7" creationId="{E11E9062-4954-73DE-BB04-154A79A6BECA}"/>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2F8F567-4D7F-4388-B258-C09F65201169}" type="doc">
      <dgm:prSet loTypeId="urn:microsoft.com/office/officeart/2005/8/layout/hList1" loCatId="list" qsTypeId="urn:microsoft.com/office/officeart/2005/8/quickstyle/simple4" qsCatId="simple" csTypeId="urn:microsoft.com/office/officeart/2005/8/colors/accent1_2" csCatId="accent1" phldr="1"/>
      <dgm:spPr/>
      <dgm:t>
        <a:bodyPr/>
        <a:lstStyle/>
        <a:p>
          <a:endParaRPr lang="en-US"/>
        </a:p>
      </dgm:t>
    </dgm:pt>
    <dgm:pt modelId="{96008118-9FE2-43E4-A5F2-939572458043}">
      <dgm:prSet phldrT="[Text]" custT="1"/>
      <dgm:spPr/>
      <dgm:t>
        <a:bodyPr/>
        <a:lstStyle/>
        <a:p>
          <a:r>
            <a:rPr lang="en-US" sz="2000" dirty="0"/>
            <a:t>Understand the structure of your data</a:t>
          </a:r>
        </a:p>
      </dgm:t>
    </dgm:pt>
    <dgm:pt modelId="{6F935E3D-DA8E-47CA-9678-97B44702A6A0}" type="parTrans" cxnId="{6E73B04E-FC1F-4EBE-BC50-0583DB05556E}">
      <dgm:prSet/>
      <dgm:spPr/>
      <dgm:t>
        <a:bodyPr/>
        <a:lstStyle/>
        <a:p>
          <a:endParaRPr lang="en-US"/>
        </a:p>
      </dgm:t>
    </dgm:pt>
    <dgm:pt modelId="{BD344B15-6B3B-4CBC-9B99-F81DA773B017}" type="sibTrans" cxnId="{6E73B04E-FC1F-4EBE-BC50-0583DB05556E}">
      <dgm:prSet/>
      <dgm:spPr/>
      <dgm:t>
        <a:bodyPr/>
        <a:lstStyle/>
        <a:p>
          <a:endParaRPr lang="en-US"/>
        </a:p>
      </dgm:t>
    </dgm:pt>
    <dgm:pt modelId="{1F046DC9-A99F-453C-9C67-1834ED5B270E}">
      <dgm:prSet phldrT="[Text]" custT="1"/>
      <dgm:spPr/>
      <dgm:t>
        <a:bodyPr/>
        <a:lstStyle/>
        <a:p>
          <a:r>
            <a:rPr lang="en-US" sz="1600" dirty="0"/>
            <a:t>Data </a:t>
          </a:r>
          <a:r>
            <a:rPr lang="en-US" sz="1600" b="1" dirty="0"/>
            <a:t>source</a:t>
          </a:r>
          <a:r>
            <a:rPr lang="en-US" sz="1600" dirty="0"/>
            <a:t>, where does it come from?</a:t>
          </a:r>
        </a:p>
      </dgm:t>
    </dgm:pt>
    <dgm:pt modelId="{564863E8-A902-47E0-ACEE-043D16B9B18E}" type="parTrans" cxnId="{1FA3D64A-9390-4F58-9D07-5601B1987CF6}">
      <dgm:prSet/>
      <dgm:spPr/>
      <dgm:t>
        <a:bodyPr/>
        <a:lstStyle/>
        <a:p>
          <a:endParaRPr lang="en-US"/>
        </a:p>
      </dgm:t>
    </dgm:pt>
    <dgm:pt modelId="{586EF446-6D0A-4BEF-B38B-7C606EC8D322}" type="sibTrans" cxnId="{1FA3D64A-9390-4F58-9D07-5601B1987CF6}">
      <dgm:prSet/>
      <dgm:spPr/>
      <dgm:t>
        <a:bodyPr/>
        <a:lstStyle/>
        <a:p>
          <a:endParaRPr lang="en-US"/>
        </a:p>
      </dgm:t>
    </dgm:pt>
    <dgm:pt modelId="{B0226024-69B6-4AF5-8FDA-147CA36DBB15}">
      <dgm:prSet phldrT="[Text]" custT="1"/>
      <dgm:spPr/>
      <dgm:t>
        <a:bodyPr/>
        <a:lstStyle/>
        <a:p>
          <a:r>
            <a:rPr lang="en-US" sz="1600" b="1" dirty="0"/>
            <a:t>Variables</a:t>
          </a:r>
          <a:r>
            <a:rPr lang="en-US" sz="1600" dirty="0"/>
            <a:t> and features</a:t>
          </a:r>
        </a:p>
      </dgm:t>
    </dgm:pt>
    <dgm:pt modelId="{CDC901B2-DF2E-499D-A069-5A5CEC9DFA95}" type="parTrans" cxnId="{1C8B81CB-E674-4A69-A71A-99933B1289BC}">
      <dgm:prSet/>
      <dgm:spPr/>
      <dgm:t>
        <a:bodyPr/>
        <a:lstStyle/>
        <a:p>
          <a:endParaRPr lang="en-US"/>
        </a:p>
      </dgm:t>
    </dgm:pt>
    <dgm:pt modelId="{359ED2A9-7B87-4311-BF2F-3A11AA103B17}" type="sibTrans" cxnId="{1C8B81CB-E674-4A69-A71A-99933B1289BC}">
      <dgm:prSet/>
      <dgm:spPr/>
      <dgm:t>
        <a:bodyPr/>
        <a:lstStyle/>
        <a:p>
          <a:endParaRPr lang="en-US"/>
        </a:p>
      </dgm:t>
    </dgm:pt>
    <dgm:pt modelId="{013F6986-9B2E-4260-9AD7-85449FA40D73}">
      <dgm:prSet phldrT="[Text]" custT="1"/>
      <dgm:spPr/>
      <dgm:t>
        <a:bodyPr/>
        <a:lstStyle/>
        <a:p>
          <a:r>
            <a:rPr lang="en-US" sz="2000" dirty="0"/>
            <a:t>Detect patterns and anomalies</a:t>
          </a:r>
        </a:p>
      </dgm:t>
    </dgm:pt>
    <dgm:pt modelId="{E32C7024-9A62-4108-9347-A26861DA108E}" type="parTrans" cxnId="{8C7584E5-6012-45DF-9F8A-1D82BFA97A7D}">
      <dgm:prSet/>
      <dgm:spPr/>
      <dgm:t>
        <a:bodyPr/>
        <a:lstStyle/>
        <a:p>
          <a:endParaRPr lang="en-US"/>
        </a:p>
      </dgm:t>
    </dgm:pt>
    <dgm:pt modelId="{C79F6270-5B09-431E-8C36-328EEA344D7F}" type="sibTrans" cxnId="{8C7584E5-6012-45DF-9F8A-1D82BFA97A7D}">
      <dgm:prSet/>
      <dgm:spPr/>
      <dgm:t>
        <a:bodyPr/>
        <a:lstStyle/>
        <a:p>
          <a:endParaRPr lang="en-US"/>
        </a:p>
      </dgm:t>
    </dgm:pt>
    <dgm:pt modelId="{565FE166-C0FC-4BF3-99A8-7E40FD478F65}">
      <dgm:prSet phldrT="[Text]" custT="1"/>
      <dgm:spPr/>
      <dgm:t>
        <a:bodyPr/>
        <a:lstStyle/>
        <a:p>
          <a:r>
            <a:rPr lang="en-US" sz="1600" dirty="0"/>
            <a:t>Visualize </a:t>
          </a:r>
          <a:r>
            <a:rPr lang="en-US" sz="1600" b="1" dirty="0"/>
            <a:t>trends</a:t>
          </a:r>
        </a:p>
      </dgm:t>
    </dgm:pt>
    <dgm:pt modelId="{03F2A27A-6293-4148-82B7-041BA50D0674}" type="parTrans" cxnId="{D43CC4C3-77DC-443A-A868-4D9FFEC8F828}">
      <dgm:prSet/>
      <dgm:spPr/>
      <dgm:t>
        <a:bodyPr/>
        <a:lstStyle/>
        <a:p>
          <a:endParaRPr lang="en-US"/>
        </a:p>
      </dgm:t>
    </dgm:pt>
    <dgm:pt modelId="{1E17D2DC-01D8-4305-8674-39A77AC569BA}" type="sibTrans" cxnId="{D43CC4C3-77DC-443A-A868-4D9FFEC8F828}">
      <dgm:prSet/>
      <dgm:spPr/>
      <dgm:t>
        <a:bodyPr/>
        <a:lstStyle/>
        <a:p>
          <a:endParaRPr lang="en-US"/>
        </a:p>
      </dgm:t>
    </dgm:pt>
    <dgm:pt modelId="{B0BA7489-43D8-4672-988A-1CBC25D7F4F1}">
      <dgm:prSet phldrT="[Text]" custT="1"/>
      <dgm:spPr/>
      <dgm:t>
        <a:bodyPr/>
        <a:lstStyle/>
        <a:p>
          <a:r>
            <a:rPr lang="en-US" sz="1600" dirty="0"/>
            <a:t>Identify </a:t>
          </a:r>
          <a:r>
            <a:rPr lang="en-US" sz="1600" b="1" dirty="0"/>
            <a:t>correlations</a:t>
          </a:r>
        </a:p>
      </dgm:t>
    </dgm:pt>
    <dgm:pt modelId="{2D560534-BCE7-4939-801C-05C2A3E8CCA8}" type="parTrans" cxnId="{E939701F-95FF-4B56-B3CF-56A336A03B4A}">
      <dgm:prSet/>
      <dgm:spPr/>
      <dgm:t>
        <a:bodyPr/>
        <a:lstStyle/>
        <a:p>
          <a:endParaRPr lang="en-US"/>
        </a:p>
      </dgm:t>
    </dgm:pt>
    <dgm:pt modelId="{1BBFD9B8-B249-428F-AEF4-EBCDD5502139}" type="sibTrans" cxnId="{E939701F-95FF-4B56-B3CF-56A336A03B4A}">
      <dgm:prSet/>
      <dgm:spPr/>
      <dgm:t>
        <a:bodyPr/>
        <a:lstStyle/>
        <a:p>
          <a:endParaRPr lang="en-US"/>
        </a:p>
      </dgm:t>
    </dgm:pt>
    <dgm:pt modelId="{6AD36801-09DE-4532-A9C0-C379B182C4B7}">
      <dgm:prSet phldrT="[Text]" custT="1"/>
      <dgm:spPr/>
      <dgm:t>
        <a:bodyPr/>
        <a:lstStyle/>
        <a:p>
          <a:r>
            <a:rPr lang="en-US" sz="2000" dirty="0"/>
            <a:t>Identify data quality issues</a:t>
          </a:r>
        </a:p>
      </dgm:t>
    </dgm:pt>
    <dgm:pt modelId="{80DD3D58-271D-4751-B335-6EFB5F997222}" type="parTrans" cxnId="{6093407A-DEB1-4CD5-90FE-F337B6DFEE43}">
      <dgm:prSet/>
      <dgm:spPr/>
      <dgm:t>
        <a:bodyPr/>
        <a:lstStyle/>
        <a:p>
          <a:endParaRPr lang="en-US"/>
        </a:p>
      </dgm:t>
    </dgm:pt>
    <dgm:pt modelId="{912F0C76-FE6A-44BE-A2E7-C4C331D02F12}" type="sibTrans" cxnId="{6093407A-DEB1-4CD5-90FE-F337B6DFEE43}">
      <dgm:prSet/>
      <dgm:spPr/>
      <dgm:t>
        <a:bodyPr/>
        <a:lstStyle/>
        <a:p>
          <a:endParaRPr lang="en-US"/>
        </a:p>
      </dgm:t>
    </dgm:pt>
    <dgm:pt modelId="{C2DA4005-F3DE-4A0E-AFA3-645EAB7AF30A}">
      <dgm:prSet phldrT="[Text]" custT="1"/>
      <dgm:spPr/>
      <dgm:t>
        <a:bodyPr/>
        <a:lstStyle/>
        <a:p>
          <a:r>
            <a:rPr lang="en-US" sz="1600" dirty="0"/>
            <a:t>Holes or significant </a:t>
          </a:r>
          <a:r>
            <a:rPr lang="en-US" sz="1600" b="1" dirty="0"/>
            <a:t>missing values</a:t>
          </a:r>
          <a:r>
            <a:rPr lang="en-US" sz="1600" dirty="0"/>
            <a:t>?</a:t>
          </a:r>
        </a:p>
      </dgm:t>
    </dgm:pt>
    <dgm:pt modelId="{5A99FB6B-AB8A-4895-A926-791704963D35}" type="parTrans" cxnId="{D9796961-96F3-463D-9A9A-87E756CA1B8A}">
      <dgm:prSet/>
      <dgm:spPr/>
      <dgm:t>
        <a:bodyPr/>
        <a:lstStyle/>
        <a:p>
          <a:endParaRPr lang="en-US"/>
        </a:p>
      </dgm:t>
    </dgm:pt>
    <dgm:pt modelId="{712C9F87-799A-4FB9-94AC-DA8C43BCD2A0}" type="sibTrans" cxnId="{D9796961-96F3-463D-9A9A-87E756CA1B8A}">
      <dgm:prSet/>
      <dgm:spPr/>
      <dgm:t>
        <a:bodyPr/>
        <a:lstStyle/>
        <a:p>
          <a:endParaRPr lang="en-US"/>
        </a:p>
      </dgm:t>
    </dgm:pt>
    <dgm:pt modelId="{77AAC15C-406D-46F6-A696-B72F5757F6AF}">
      <dgm:prSet phldrT="[Text]" custT="1"/>
      <dgm:spPr/>
      <dgm:t>
        <a:bodyPr/>
        <a:lstStyle/>
        <a:p>
          <a:r>
            <a:rPr lang="en-US" sz="1600" dirty="0"/>
            <a:t>Data that looks </a:t>
          </a:r>
          <a:r>
            <a:rPr lang="en-US" sz="1600" b="1" dirty="0"/>
            <a:t>incorrect</a:t>
          </a:r>
          <a:r>
            <a:rPr lang="en-US" sz="1600" dirty="0"/>
            <a:t>?</a:t>
          </a:r>
        </a:p>
      </dgm:t>
    </dgm:pt>
    <dgm:pt modelId="{E97A2999-5018-494A-8E21-527153515C6B}" type="parTrans" cxnId="{856B970F-097C-442B-852F-C7ECABC314D8}">
      <dgm:prSet/>
      <dgm:spPr/>
      <dgm:t>
        <a:bodyPr/>
        <a:lstStyle/>
        <a:p>
          <a:endParaRPr lang="en-US"/>
        </a:p>
      </dgm:t>
    </dgm:pt>
    <dgm:pt modelId="{190C33E5-FFDA-48DE-A9EB-AA7073961446}" type="sibTrans" cxnId="{856B970F-097C-442B-852F-C7ECABC314D8}">
      <dgm:prSet/>
      <dgm:spPr/>
      <dgm:t>
        <a:bodyPr/>
        <a:lstStyle/>
        <a:p>
          <a:endParaRPr lang="en-US"/>
        </a:p>
      </dgm:t>
    </dgm:pt>
    <dgm:pt modelId="{D74B4B0D-EB07-41E7-8609-EC862EEFC010}">
      <dgm:prSet phldrT="[Text]" custT="1"/>
      <dgm:spPr/>
      <dgm:t>
        <a:bodyPr/>
        <a:lstStyle/>
        <a:p>
          <a:r>
            <a:rPr lang="en-US" sz="1600" dirty="0"/>
            <a:t>Detect </a:t>
          </a:r>
          <a:r>
            <a:rPr lang="en-US" sz="1600" b="1" dirty="0"/>
            <a:t>outliers</a:t>
          </a:r>
        </a:p>
      </dgm:t>
    </dgm:pt>
    <dgm:pt modelId="{AD223542-CF1E-4C56-AA59-2D2B155C28D3}" type="parTrans" cxnId="{78A2E26F-AEEA-4F9B-A1B8-062EF608AD33}">
      <dgm:prSet/>
      <dgm:spPr/>
      <dgm:t>
        <a:bodyPr/>
        <a:lstStyle/>
        <a:p>
          <a:endParaRPr lang="en-US"/>
        </a:p>
      </dgm:t>
    </dgm:pt>
    <dgm:pt modelId="{1018C3E9-34F4-4CA3-AE7C-B38BB605CB8C}" type="sibTrans" cxnId="{78A2E26F-AEEA-4F9B-A1B8-062EF608AD33}">
      <dgm:prSet/>
      <dgm:spPr/>
      <dgm:t>
        <a:bodyPr/>
        <a:lstStyle/>
        <a:p>
          <a:endParaRPr lang="en-US"/>
        </a:p>
      </dgm:t>
    </dgm:pt>
    <dgm:pt modelId="{0F8412D0-4955-4DBF-8D02-5ADEE3FBA402}">
      <dgm:prSet phldrT="[Text]" custT="1"/>
      <dgm:spPr/>
      <dgm:t>
        <a:bodyPr/>
        <a:lstStyle/>
        <a:p>
          <a:r>
            <a:rPr lang="en-US" sz="1600" b="1" dirty="0"/>
            <a:t>Stale</a:t>
          </a:r>
          <a:r>
            <a:rPr lang="en-US" sz="1600" dirty="0"/>
            <a:t> or </a:t>
          </a:r>
          <a:r>
            <a:rPr lang="en-US" sz="1600" b="1" dirty="0"/>
            <a:t>duplicated</a:t>
          </a:r>
          <a:r>
            <a:rPr lang="en-US" sz="1600" dirty="0"/>
            <a:t>?</a:t>
          </a:r>
        </a:p>
      </dgm:t>
    </dgm:pt>
    <dgm:pt modelId="{4A5722D5-4094-42C6-922E-B20BDE285549}" type="parTrans" cxnId="{1E93C473-474E-4A78-9600-707A11548F96}">
      <dgm:prSet/>
      <dgm:spPr/>
      <dgm:t>
        <a:bodyPr/>
        <a:lstStyle/>
        <a:p>
          <a:endParaRPr lang="en-US"/>
        </a:p>
      </dgm:t>
    </dgm:pt>
    <dgm:pt modelId="{94C86ACF-CA1C-49FA-AD9A-09E27E8AE61B}" type="sibTrans" cxnId="{1E93C473-474E-4A78-9600-707A11548F96}">
      <dgm:prSet/>
      <dgm:spPr/>
      <dgm:t>
        <a:bodyPr/>
        <a:lstStyle/>
        <a:p>
          <a:endParaRPr lang="en-US"/>
        </a:p>
      </dgm:t>
    </dgm:pt>
    <dgm:pt modelId="{4CDCA4C2-57BD-4A1D-90B2-00FA98AE827B}">
      <dgm:prSet phldrT="[Text]" custT="1"/>
      <dgm:spPr/>
      <dgm:t>
        <a:bodyPr/>
        <a:lstStyle/>
        <a:p>
          <a:r>
            <a:rPr lang="en-US" sz="2000" dirty="0"/>
            <a:t>Select the right tools &amp; techniques</a:t>
          </a:r>
        </a:p>
      </dgm:t>
    </dgm:pt>
    <dgm:pt modelId="{D6B5941E-065B-45CB-B888-2478273CF13A}" type="parTrans" cxnId="{7F675FAB-6A36-41C7-8A38-5C0DBBDDF1EB}">
      <dgm:prSet/>
      <dgm:spPr/>
      <dgm:t>
        <a:bodyPr/>
        <a:lstStyle/>
        <a:p>
          <a:endParaRPr lang="en-US"/>
        </a:p>
      </dgm:t>
    </dgm:pt>
    <dgm:pt modelId="{237538A8-12DF-45EC-8D60-32C40A61794D}" type="sibTrans" cxnId="{7F675FAB-6A36-41C7-8A38-5C0DBBDDF1EB}">
      <dgm:prSet/>
      <dgm:spPr/>
      <dgm:t>
        <a:bodyPr/>
        <a:lstStyle/>
        <a:p>
          <a:endParaRPr lang="en-US"/>
        </a:p>
      </dgm:t>
    </dgm:pt>
    <dgm:pt modelId="{CFA095F1-9A7A-4BE1-87EE-970C39521145}">
      <dgm:prSet phldrT="[Text]" custT="1"/>
      <dgm:spPr/>
      <dgm:t>
        <a:bodyPr/>
        <a:lstStyle/>
        <a:p>
          <a:r>
            <a:rPr lang="en-US" sz="1600" dirty="0"/>
            <a:t>What </a:t>
          </a:r>
          <a:r>
            <a:rPr lang="en-US" sz="1600" b="1" dirty="0"/>
            <a:t>methods</a:t>
          </a:r>
          <a:r>
            <a:rPr lang="en-US" sz="1600" dirty="0"/>
            <a:t> / </a:t>
          </a:r>
          <a:r>
            <a:rPr lang="en-US" sz="1600" b="1" dirty="0"/>
            <a:t>techniques</a:t>
          </a:r>
          <a:r>
            <a:rPr lang="en-US" sz="1600" dirty="0"/>
            <a:t> would be best suited to model this data?</a:t>
          </a:r>
        </a:p>
      </dgm:t>
    </dgm:pt>
    <dgm:pt modelId="{4A773DC9-3BE8-4290-9DCF-3A1A5F941124}" type="parTrans" cxnId="{A88F0DEB-2241-4DAF-B092-891F085C1218}">
      <dgm:prSet/>
      <dgm:spPr/>
      <dgm:t>
        <a:bodyPr/>
        <a:lstStyle/>
        <a:p>
          <a:endParaRPr lang="en-US"/>
        </a:p>
      </dgm:t>
    </dgm:pt>
    <dgm:pt modelId="{66490255-65E3-43B8-9372-0383965F378E}" type="sibTrans" cxnId="{A88F0DEB-2241-4DAF-B092-891F085C1218}">
      <dgm:prSet/>
      <dgm:spPr/>
      <dgm:t>
        <a:bodyPr/>
        <a:lstStyle/>
        <a:p>
          <a:endParaRPr lang="en-US"/>
        </a:p>
      </dgm:t>
    </dgm:pt>
    <dgm:pt modelId="{2E033F2C-BB1E-48CE-B418-933D8AAFD8CA}">
      <dgm:prSet phldrT="[Text]" custT="1"/>
      <dgm:spPr/>
      <dgm:t>
        <a:bodyPr/>
        <a:lstStyle/>
        <a:p>
          <a:r>
            <a:rPr lang="en-US" sz="1600" dirty="0"/>
            <a:t>How can we </a:t>
          </a:r>
          <a:r>
            <a:rPr lang="en-US" sz="1600" b="1" dirty="0"/>
            <a:t>transform</a:t>
          </a:r>
          <a:r>
            <a:rPr lang="en-US" sz="1600" dirty="0"/>
            <a:t> this data to maximize its value?</a:t>
          </a:r>
        </a:p>
      </dgm:t>
    </dgm:pt>
    <dgm:pt modelId="{5D048525-FBE2-470F-AD88-8D280824B981}" type="parTrans" cxnId="{4214E395-4BF7-42D9-8E66-3944255A3120}">
      <dgm:prSet/>
      <dgm:spPr/>
      <dgm:t>
        <a:bodyPr/>
        <a:lstStyle/>
        <a:p>
          <a:endParaRPr lang="en-US"/>
        </a:p>
      </dgm:t>
    </dgm:pt>
    <dgm:pt modelId="{73080A13-C406-44AE-8F2B-018CD959E81C}" type="sibTrans" cxnId="{4214E395-4BF7-42D9-8E66-3944255A3120}">
      <dgm:prSet/>
      <dgm:spPr/>
      <dgm:t>
        <a:bodyPr/>
        <a:lstStyle/>
        <a:p>
          <a:endParaRPr lang="en-US"/>
        </a:p>
      </dgm:t>
    </dgm:pt>
    <dgm:pt modelId="{574041DA-807B-41FB-A38B-DFA9CB187AF8}">
      <dgm:prSet phldrT="[Text]" custT="1"/>
      <dgm:spPr/>
      <dgm:t>
        <a:bodyPr/>
        <a:lstStyle/>
        <a:p>
          <a:r>
            <a:rPr lang="en-US" sz="1600" dirty="0"/>
            <a:t>Is the </a:t>
          </a:r>
          <a:r>
            <a:rPr lang="en-US" sz="1600" b="1" dirty="0"/>
            <a:t>data</a:t>
          </a:r>
          <a:r>
            <a:rPr lang="en-US" sz="1600" dirty="0"/>
            <a:t> skewed or </a:t>
          </a:r>
          <a:r>
            <a:rPr lang="en-US" sz="1600" b="1" dirty="0"/>
            <a:t>biased</a:t>
          </a:r>
          <a:r>
            <a:rPr lang="en-US" sz="1600" dirty="0"/>
            <a:t>?</a:t>
          </a:r>
        </a:p>
      </dgm:t>
    </dgm:pt>
    <dgm:pt modelId="{BFAE8C6B-8A3E-4408-A992-7AC532602699}" type="parTrans" cxnId="{D0AAA803-57EC-434A-9810-80F383BA69E9}">
      <dgm:prSet/>
      <dgm:spPr/>
      <dgm:t>
        <a:bodyPr/>
        <a:lstStyle/>
        <a:p>
          <a:endParaRPr lang="en-US"/>
        </a:p>
      </dgm:t>
    </dgm:pt>
    <dgm:pt modelId="{55531B6C-3079-40C7-9768-1CF4637AFD70}" type="sibTrans" cxnId="{D0AAA803-57EC-434A-9810-80F383BA69E9}">
      <dgm:prSet/>
      <dgm:spPr/>
      <dgm:t>
        <a:bodyPr/>
        <a:lstStyle/>
        <a:p>
          <a:endParaRPr lang="en-US"/>
        </a:p>
      </dgm:t>
    </dgm:pt>
    <dgm:pt modelId="{8738E2AB-F86D-4CEB-8181-776BE25068A6}">
      <dgm:prSet phldrT="[Text]" custT="1"/>
      <dgm:spPr/>
      <dgm:t>
        <a:bodyPr/>
        <a:lstStyle/>
        <a:p>
          <a:r>
            <a:rPr lang="en-US" sz="1600" dirty="0"/>
            <a:t>Data </a:t>
          </a:r>
          <a:r>
            <a:rPr lang="en-US" sz="1600" b="1" dirty="0"/>
            <a:t>format</a:t>
          </a:r>
          <a:r>
            <a:rPr lang="en-US" sz="1600" dirty="0"/>
            <a:t> (images, text, JSON, tables)?</a:t>
          </a:r>
        </a:p>
      </dgm:t>
    </dgm:pt>
    <dgm:pt modelId="{EB7CC879-BA57-44E8-A928-3B22A560088D}" type="parTrans" cxnId="{6800B210-8D0D-4BCD-BBD5-DE10DEDDE016}">
      <dgm:prSet/>
      <dgm:spPr/>
      <dgm:t>
        <a:bodyPr/>
        <a:lstStyle/>
        <a:p>
          <a:endParaRPr lang="en-US"/>
        </a:p>
      </dgm:t>
    </dgm:pt>
    <dgm:pt modelId="{31508A14-7DAE-4840-937F-9720ADE53BFA}" type="sibTrans" cxnId="{6800B210-8D0D-4BCD-BBD5-DE10DEDDE016}">
      <dgm:prSet/>
      <dgm:spPr/>
      <dgm:t>
        <a:bodyPr/>
        <a:lstStyle/>
        <a:p>
          <a:endParaRPr lang="en-US"/>
        </a:p>
      </dgm:t>
    </dgm:pt>
    <dgm:pt modelId="{671EA99C-B9B9-4245-AADD-A055A9BD660F}">
      <dgm:prSet phldrT="[Text]" custT="1"/>
      <dgm:spPr/>
      <dgm:t>
        <a:bodyPr/>
        <a:lstStyle/>
        <a:p>
          <a:r>
            <a:rPr lang="en-US" sz="1600" dirty="0"/>
            <a:t>Other data to request?</a:t>
          </a:r>
        </a:p>
      </dgm:t>
    </dgm:pt>
    <dgm:pt modelId="{EC192A43-5F8C-42B1-B8AF-E72E4BE11B06}" type="parTrans" cxnId="{393F9202-E4EC-437A-976A-75ADB42C38FB}">
      <dgm:prSet/>
      <dgm:spPr/>
      <dgm:t>
        <a:bodyPr/>
        <a:lstStyle/>
        <a:p>
          <a:endParaRPr lang="en-US"/>
        </a:p>
      </dgm:t>
    </dgm:pt>
    <dgm:pt modelId="{77CDFF7B-82F5-43C7-96BB-68193764FB06}" type="sibTrans" cxnId="{393F9202-E4EC-437A-976A-75ADB42C38FB}">
      <dgm:prSet/>
      <dgm:spPr/>
      <dgm:t>
        <a:bodyPr/>
        <a:lstStyle/>
        <a:p>
          <a:endParaRPr lang="en-US"/>
        </a:p>
      </dgm:t>
    </dgm:pt>
    <dgm:pt modelId="{4F9E5930-CD0F-48A0-9C15-418FB3EBD7A2}" type="pres">
      <dgm:prSet presAssocID="{92F8F567-4D7F-4388-B258-C09F65201169}" presName="Name0" presStyleCnt="0">
        <dgm:presLayoutVars>
          <dgm:dir/>
          <dgm:animLvl val="lvl"/>
          <dgm:resizeHandles val="exact"/>
        </dgm:presLayoutVars>
      </dgm:prSet>
      <dgm:spPr/>
    </dgm:pt>
    <dgm:pt modelId="{1FF5D25F-5F70-426A-8F6E-DACBF846D9D9}" type="pres">
      <dgm:prSet presAssocID="{96008118-9FE2-43E4-A5F2-939572458043}" presName="composite" presStyleCnt="0"/>
      <dgm:spPr/>
    </dgm:pt>
    <dgm:pt modelId="{0EB5FE4B-702E-4AEA-A20D-61C5CC74EDC6}" type="pres">
      <dgm:prSet presAssocID="{96008118-9FE2-43E4-A5F2-939572458043}" presName="parTx" presStyleLbl="alignNode1" presStyleIdx="0" presStyleCnt="4">
        <dgm:presLayoutVars>
          <dgm:chMax val="0"/>
          <dgm:chPref val="0"/>
          <dgm:bulletEnabled val="1"/>
        </dgm:presLayoutVars>
      </dgm:prSet>
      <dgm:spPr/>
    </dgm:pt>
    <dgm:pt modelId="{667BF231-B770-46BD-98D2-8D6F0F5ADBB4}" type="pres">
      <dgm:prSet presAssocID="{96008118-9FE2-43E4-A5F2-939572458043}" presName="desTx" presStyleLbl="alignAccFollowNode1" presStyleIdx="0" presStyleCnt="4">
        <dgm:presLayoutVars>
          <dgm:bulletEnabled val="1"/>
        </dgm:presLayoutVars>
      </dgm:prSet>
      <dgm:spPr/>
    </dgm:pt>
    <dgm:pt modelId="{F661C4C8-DBEB-4227-8F49-2CC53C11A74B}" type="pres">
      <dgm:prSet presAssocID="{BD344B15-6B3B-4CBC-9B99-F81DA773B017}" presName="space" presStyleCnt="0"/>
      <dgm:spPr/>
    </dgm:pt>
    <dgm:pt modelId="{B3DC0A2D-88B1-4337-B341-25C5E1F44CB6}" type="pres">
      <dgm:prSet presAssocID="{013F6986-9B2E-4260-9AD7-85449FA40D73}" presName="composite" presStyleCnt="0"/>
      <dgm:spPr/>
    </dgm:pt>
    <dgm:pt modelId="{A4BF826D-8160-43B0-A8D6-14616C9F5DBC}" type="pres">
      <dgm:prSet presAssocID="{013F6986-9B2E-4260-9AD7-85449FA40D73}" presName="parTx" presStyleLbl="alignNode1" presStyleIdx="1" presStyleCnt="4">
        <dgm:presLayoutVars>
          <dgm:chMax val="0"/>
          <dgm:chPref val="0"/>
          <dgm:bulletEnabled val="1"/>
        </dgm:presLayoutVars>
      </dgm:prSet>
      <dgm:spPr/>
    </dgm:pt>
    <dgm:pt modelId="{56BE0917-0F18-41DE-9393-0919BB3BF5EB}" type="pres">
      <dgm:prSet presAssocID="{013F6986-9B2E-4260-9AD7-85449FA40D73}" presName="desTx" presStyleLbl="alignAccFollowNode1" presStyleIdx="1" presStyleCnt="4">
        <dgm:presLayoutVars>
          <dgm:bulletEnabled val="1"/>
        </dgm:presLayoutVars>
      </dgm:prSet>
      <dgm:spPr/>
    </dgm:pt>
    <dgm:pt modelId="{E3EB2C10-E6A8-49C5-B666-5B1D203BCFFB}" type="pres">
      <dgm:prSet presAssocID="{C79F6270-5B09-431E-8C36-328EEA344D7F}" presName="space" presStyleCnt="0"/>
      <dgm:spPr/>
    </dgm:pt>
    <dgm:pt modelId="{240882BD-632C-4A79-AD99-0769E919F3B0}" type="pres">
      <dgm:prSet presAssocID="{6AD36801-09DE-4532-A9C0-C379B182C4B7}" presName="composite" presStyleCnt="0"/>
      <dgm:spPr/>
    </dgm:pt>
    <dgm:pt modelId="{908F7E1C-AE57-4C86-AB93-A086DDEF5F1C}" type="pres">
      <dgm:prSet presAssocID="{6AD36801-09DE-4532-A9C0-C379B182C4B7}" presName="parTx" presStyleLbl="alignNode1" presStyleIdx="2" presStyleCnt="4">
        <dgm:presLayoutVars>
          <dgm:chMax val="0"/>
          <dgm:chPref val="0"/>
          <dgm:bulletEnabled val="1"/>
        </dgm:presLayoutVars>
      </dgm:prSet>
      <dgm:spPr/>
    </dgm:pt>
    <dgm:pt modelId="{6EE0955E-1A65-430B-A4C1-AF37002FD52A}" type="pres">
      <dgm:prSet presAssocID="{6AD36801-09DE-4532-A9C0-C379B182C4B7}" presName="desTx" presStyleLbl="alignAccFollowNode1" presStyleIdx="2" presStyleCnt="4">
        <dgm:presLayoutVars>
          <dgm:bulletEnabled val="1"/>
        </dgm:presLayoutVars>
      </dgm:prSet>
      <dgm:spPr/>
    </dgm:pt>
    <dgm:pt modelId="{BBF8C24E-ADD1-4DE0-A2E0-CAF96A2695BE}" type="pres">
      <dgm:prSet presAssocID="{912F0C76-FE6A-44BE-A2E7-C4C331D02F12}" presName="space" presStyleCnt="0"/>
      <dgm:spPr/>
    </dgm:pt>
    <dgm:pt modelId="{F7056183-30D8-4562-9866-963C44640C0F}" type="pres">
      <dgm:prSet presAssocID="{4CDCA4C2-57BD-4A1D-90B2-00FA98AE827B}" presName="composite" presStyleCnt="0"/>
      <dgm:spPr/>
    </dgm:pt>
    <dgm:pt modelId="{D3AC9DCA-6A47-49ED-A302-D63F8BB689B8}" type="pres">
      <dgm:prSet presAssocID="{4CDCA4C2-57BD-4A1D-90B2-00FA98AE827B}" presName="parTx" presStyleLbl="alignNode1" presStyleIdx="3" presStyleCnt="4">
        <dgm:presLayoutVars>
          <dgm:chMax val="0"/>
          <dgm:chPref val="0"/>
          <dgm:bulletEnabled val="1"/>
        </dgm:presLayoutVars>
      </dgm:prSet>
      <dgm:spPr/>
    </dgm:pt>
    <dgm:pt modelId="{0592C8E9-EC51-4DDC-91E9-3D97AA23E5DF}" type="pres">
      <dgm:prSet presAssocID="{4CDCA4C2-57BD-4A1D-90B2-00FA98AE827B}" presName="desTx" presStyleLbl="alignAccFollowNode1" presStyleIdx="3" presStyleCnt="4">
        <dgm:presLayoutVars>
          <dgm:bulletEnabled val="1"/>
        </dgm:presLayoutVars>
      </dgm:prSet>
      <dgm:spPr/>
    </dgm:pt>
  </dgm:ptLst>
  <dgm:cxnLst>
    <dgm:cxn modelId="{393F9202-E4EC-437A-976A-75ADB42C38FB}" srcId="{6AD36801-09DE-4532-A9C0-C379B182C4B7}" destId="{671EA99C-B9B9-4245-AADD-A055A9BD660F}" srcOrd="3" destOrd="0" parTransId="{EC192A43-5F8C-42B1-B8AF-E72E4BE11B06}" sibTransId="{77CDFF7B-82F5-43C7-96BB-68193764FB06}"/>
    <dgm:cxn modelId="{D0AAA803-57EC-434A-9810-80F383BA69E9}" srcId="{013F6986-9B2E-4260-9AD7-85449FA40D73}" destId="{574041DA-807B-41FB-A38B-DFA9CB187AF8}" srcOrd="3" destOrd="0" parTransId="{BFAE8C6B-8A3E-4408-A992-7AC532602699}" sibTransId="{55531B6C-3079-40C7-9768-1CF4637AFD70}"/>
    <dgm:cxn modelId="{E6D44B0F-0C76-40CA-8665-ED8CBC3502BA}" type="presOf" srcId="{1F046DC9-A99F-453C-9C67-1834ED5B270E}" destId="{667BF231-B770-46BD-98D2-8D6F0F5ADBB4}" srcOrd="0" destOrd="0" presId="urn:microsoft.com/office/officeart/2005/8/layout/hList1"/>
    <dgm:cxn modelId="{856B970F-097C-442B-852F-C7ECABC314D8}" srcId="{6AD36801-09DE-4532-A9C0-C379B182C4B7}" destId="{77AAC15C-406D-46F6-A696-B72F5757F6AF}" srcOrd="1" destOrd="0" parTransId="{E97A2999-5018-494A-8E21-527153515C6B}" sibTransId="{190C33E5-FFDA-48DE-A9EB-AA7073961446}"/>
    <dgm:cxn modelId="{6800B210-8D0D-4BCD-BBD5-DE10DEDDE016}" srcId="{96008118-9FE2-43E4-A5F2-939572458043}" destId="{8738E2AB-F86D-4CEB-8181-776BE25068A6}" srcOrd="1" destOrd="0" parTransId="{EB7CC879-BA57-44E8-A928-3B22A560088D}" sibTransId="{31508A14-7DAE-4840-937F-9720ADE53BFA}"/>
    <dgm:cxn modelId="{E939701F-95FF-4B56-B3CF-56A336A03B4A}" srcId="{013F6986-9B2E-4260-9AD7-85449FA40D73}" destId="{B0BA7489-43D8-4672-988A-1CBC25D7F4F1}" srcOrd="1" destOrd="0" parTransId="{2D560534-BCE7-4939-801C-05C2A3E8CCA8}" sibTransId="{1BBFD9B8-B249-428F-AEF4-EBCDD5502139}"/>
    <dgm:cxn modelId="{D8401832-5169-4BF7-B17A-721000850C86}" type="presOf" srcId="{013F6986-9B2E-4260-9AD7-85449FA40D73}" destId="{A4BF826D-8160-43B0-A8D6-14616C9F5DBC}" srcOrd="0" destOrd="0" presId="urn:microsoft.com/office/officeart/2005/8/layout/hList1"/>
    <dgm:cxn modelId="{DA8DB434-C938-4C13-B24D-C03DC1390C6E}" type="presOf" srcId="{565FE166-C0FC-4BF3-99A8-7E40FD478F65}" destId="{56BE0917-0F18-41DE-9393-0919BB3BF5EB}" srcOrd="0" destOrd="0" presId="urn:microsoft.com/office/officeart/2005/8/layout/hList1"/>
    <dgm:cxn modelId="{6412303F-9E63-41C7-A9F4-C9F457AA7693}" type="presOf" srcId="{0F8412D0-4955-4DBF-8D02-5ADEE3FBA402}" destId="{6EE0955E-1A65-430B-A4C1-AF37002FD52A}" srcOrd="0" destOrd="2" presId="urn:microsoft.com/office/officeart/2005/8/layout/hList1"/>
    <dgm:cxn modelId="{D9796961-96F3-463D-9A9A-87E756CA1B8A}" srcId="{6AD36801-09DE-4532-A9C0-C379B182C4B7}" destId="{C2DA4005-F3DE-4A0E-AFA3-645EAB7AF30A}" srcOrd="0" destOrd="0" parTransId="{5A99FB6B-AB8A-4895-A926-791704963D35}" sibTransId="{712C9F87-799A-4FB9-94AC-DA8C43BCD2A0}"/>
    <dgm:cxn modelId="{E9436142-B74E-4112-9D57-02DC5B504A82}" type="presOf" srcId="{8738E2AB-F86D-4CEB-8181-776BE25068A6}" destId="{667BF231-B770-46BD-98D2-8D6F0F5ADBB4}" srcOrd="0" destOrd="1" presId="urn:microsoft.com/office/officeart/2005/8/layout/hList1"/>
    <dgm:cxn modelId="{1FA3D64A-9390-4F58-9D07-5601B1987CF6}" srcId="{96008118-9FE2-43E4-A5F2-939572458043}" destId="{1F046DC9-A99F-453C-9C67-1834ED5B270E}" srcOrd="0" destOrd="0" parTransId="{564863E8-A902-47E0-ACEE-043D16B9B18E}" sibTransId="{586EF446-6D0A-4BEF-B38B-7C606EC8D322}"/>
    <dgm:cxn modelId="{6E73B04E-FC1F-4EBE-BC50-0583DB05556E}" srcId="{92F8F567-4D7F-4388-B258-C09F65201169}" destId="{96008118-9FE2-43E4-A5F2-939572458043}" srcOrd="0" destOrd="0" parTransId="{6F935E3D-DA8E-47CA-9678-97B44702A6A0}" sibTransId="{BD344B15-6B3B-4CBC-9B99-F81DA773B017}"/>
    <dgm:cxn modelId="{78A2E26F-AEEA-4F9B-A1B8-062EF608AD33}" srcId="{013F6986-9B2E-4260-9AD7-85449FA40D73}" destId="{D74B4B0D-EB07-41E7-8609-EC862EEFC010}" srcOrd="2" destOrd="0" parTransId="{AD223542-CF1E-4C56-AA59-2D2B155C28D3}" sibTransId="{1018C3E9-34F4-4CA3-AE7C-B38BB605CB8C}"/>
    <dgm:cxn modelId="{97A2A352-269A-467C-B391-7D1D45904042}" type="presOf" srcId="{2E033F2C-BB1E-48CE-B418-933D8AAFD8CA}" destId="{0592C8E9-EC51-4DDC-91E9-3D97AA23E5DF}" srcOrd="0" destOrd="1" presId="urn:microsoft.com/office/officeart/2005/8/layout/hList1"/>
    <dgm:cxn modelId="{1E93C473-474E-4A78-9600-707A11548F96}" srcId="{6AD36801-09DE-4532-A9C0-C379B182C4B7}" destId="{0F8412D0-4955-4DBF-8D02-5ADEE3FBA402}" srcOrd="2" destOrd="0" parTransId="{4A5722D5-4094-42C6-922E-B20BDE285549}" sibTransId="{94C86ACF-CA1C-49FA-AD9A-09E27E8AE61B}"/>
    <dgm:cxn modelId="{6093407A-DEB1-4CD5-90FE-F337B6DFEE43}" srcId="{92F8F567-4D7F-4388-B258-C09F65201169}" destId="{6AD36801-09DE-4532-A9C0-C379B182C4B7}" srcOrd="2" destOrd="0" parTransId="{80DD3D58-271D-4751-B335-6EFB5F997222}" sibTransId="{912F0C76-FE6A-44BE-A2E7-C4C331D02F12}"/>
    <dgm:cxn modelId="{D2AECB81-7963-463D-AEF1-E6C5463665E0}" type="presOf" srcId="{4CDCA4C2-57BD-4A1D-90B2-00FA98AE827B}" destId="{D3AC9DCA-6A47-49ED-A302-D63F8BB689B8}" srcOrd="0" destOrd="0" presId="urn:microsoft.com/office/officeart/2005/8/layout/hList1"/>
    <dgm:cxn modelId="{6583C284-394D-4232-8426-9857056C1DA0}" type="presOf" srcId="{574041DA-807B-41FB-A38B-DFA9CB187AF8}" destId="{56BE0917-0F18-41DE-9393-0919BB3BF5EB}" srcOrd="0" destOrd="3" presId="urn:microsoft.com/office/officeart/2005/8/layout/hList1"/>
    <dgm:cxn modelId="{F71A8D8A-AF00-4335-B8A4-472B2DF19058}" type="presOf" srcId="{92F8F567-4D7F-4388-B258-C09F65201169}" destId="{4F9E5930-CD0F-48A0-9C15-418FB3EBD7A2}" srcOrd="0" destOrd="0" presId="urn:microsoft.com/office/officeart/2005/8/layout/hList1"/>
    <dgm:cxn modelId="{4214E395-4BF7-42D9-8E66-3944255A3120}" srcId="{4CDCA4C2-57BD-4A1D-90B2-00FA98AE827B}" destId="{2E033F2C-BB1E-48CE-B418-933D8AAFD8CA}" srcOrd="1" destOrd="0" parTransId="{5D048525-FBE2-470F-AD88-8D280824B981}" sibTransId="{73080A13-C406-44AE-8F2B-018CD959E81C}"/>
    <dgm:cxn modelId="{341C239B-76BA-4B2F-8BB1-F925E1A43D0D}" type="presOf" srcId="{6AD36801-09DE-4532-A9C0-C379B182C4B7}" destId="{908F7E1C-AE57-4C86-AB93-A086DDEF5F1C}" srcOrd="0" destOrd="0" presId="urn:microsoft.com/office/officeart/2005/8/layout/hList1"/>
    <dgm:cxn modelId="{5FD86F9E-E00F-4CAB-A90C-92615CCD1C05}" type="presOf" srcId="{D74B4B0D-EB07-41E7-8609-EC862EEFC010}" destId="{56BE0917-0F18-41DE-9393-0919BB3BF5EB}" srcOrd="0" destOrd="2" presId="urn:microsoft.com/office/officeart/2005/8/layout/hList1"/>
    <dgm:cxn modelId="{F404AAA2-635C-40DF-A849-C77E6B7787D1}" type="presOf" srcId="{B0226024-69B6-4AF5-8FDA-147CA36DBB15}" destId="{667BF231-B770-46BD-98D2-8D6F0F5ADBB4}" srcOrd="0" destOrd="2" presId="urn:microsoft.com/office/officeart/2005/8/layout/hList1"/>
    <dgm:cxn modelId="{7F675FAB-6A36-41C7-8A38-5C0DBBDDF1EB}" srcId="{92F8F567-4D7F-4388-B258-C09F65201169}" destId="{4CDCA4C2-57BD-4A1D-90B2-00FA98AE827B}" srcOrd="3" destOrd="0" parTransId="{D6B5941E-065B-45CB-B888-2478273CF13A}" sibTransId="{237538A8-12DF-45EC-8D60-32C40A61794D}"/>
    <dgm:cxn modelId="{55D139C2-87E0-43A7-9056-7392EFB98392}" type="presOf" srcId="{C2DA4005-F3DE-4A0E-AFA3-645EAB7AF30A}" destId="{6EE0955E-1A65-430B-A4C1-AF37002FD52A}" srcOrd="0" destOrd="0" presId="urn:microsoft.com/office/officeart/2005/8/layout/hList1"/>
    <dgm:cxn modelId="{D43CC4C3-77DC-443A-A868-4D9FFEC8F828}" srcId="{013F6986-9B2E-4260-9AD7-85449FA40D73}" destId="{565FE166-C0FC-4BF3-99A8-7E40FD478F65}" srcOrd="0" destOrd="0" parTransId="{03F2A27A-6293-4148-82B7-041BA50D0674}" sibTransId="{1E17D2DC-01D8-4305-8674-39A77AC569BA}"/>
    <dgm:cxn modelId="{1C8B81CB-E674-4A69-A71A-99933B1289BC}" srcId="{96008118-9FE2-43E4-A5F2-939572458043}" destId="{B0226024-69B6-4AF5-8FDA-147CA36DBB15}" srcOrd="2" destOrd="0" parTransId="{CDC901B2-DF2E-499D-A069-5A5CEC9DFA95}" sibTransId="{359ED2A9-7B87-4311-BF2F-3A11AA103B17}"/>
    <dgm:cxn modelId="{7DC9AAD5-452E-4BE8-AE02-23ADC87BA477}" type="presOf" srcId="{CFA095F1-9A7A-4BE1-87EE-970C39521145}" destId="{0592C8E9-EC51-4DDC-91E9-3D97AA23E5DF}" srcOrd="0" destOrd="0" presId="urn:microsoft.com/office/officeart/2005/8/layout/hList1"/>
    <dgm:cxn modelId="{194A0EE0-8C29-4859-A4E4-D51DC7AF336F}" type="presOf" srcId="{671EA99C-B9B9-4245-AADD-A055A9BD660F}" destId="{6EE0955E-1A65-430B-A4C1-AF37002FD52A}" srcOrd="0" destOrd="3" presId="urn:microsoft.com/office/officeart/2005/8/layout/hList1"/>
    <dgm:cxn modelId="{F28DD5E1-AB9E-4D0C-916C-28F85E14BF2B}" type="presOf" srcId="{96008118-9FE2-43E4-A5F2-939572458043}" destId="{0EB5FE4B-702E-4AEA-A20D-61C5CC74EDC6}" srcOrd="0" destOrd="0" presId="urn:microsoft.com/office/officeart/2005/8/layout/hList1"/>
    <dgm:cxn modelId="{9480EFE2-A40F-457C-B0F3-B84EF316661D}" type="presOf" srcId="{77AAC15C-406D-46F6-A696-B72F5757F6AF}" destId="{6EE0955E-1A65-430B-A4C1-AF37002FD52A}" srcOrd="0" destOrd="1" presId="urn:microsoft.com/office/officeart/2005/8/layout/hList1"/>
    <dgm:cxn modelId="{8C7584E5-6012-45DF-9F8A-1D82BFA97A7D}" srcId="{92F8F567-4D7F-4388-B258-C09F65201169}" destId="{013F6986-9B2E-4260-9AD7-85449FA40D73}" srcOrd="1" destOrd="0" parTransId="{E32C7024-9A62-4108-9347-A26861DA108E}" sibTransId="{C79F6270-5B09-431E-8C36-328EEA344D7F}"/>
    <dgm:cxn modelId="{A88F0DEB-2241-4DAF-B092-891F085C1218}" srcId="{4CDCA4C2-57BD-4A1D-90B2-00FA98AE827B}" destId="{CFA095F1-9A7A-4BE1-87EE-970C39521145}" srcOrd="0" destOrd="0" parTransId="{4A773DC9-3BE8-4290-9DCF-3A1A5F941124}" sibTransId="{66490255-65E3-43B8-9372-0383965F378E}"/>
    <dgm:cxn modelId="{86248DF7-8263-4DB4-B04D-B942E09D9DFB}" type="presOf" srcId="{B0BA7489-43D8-4672-988A-1CBC25D7F4F1}" destId="{56BE0917-0F18-41DE-9393-0919BB3BF5EB}" srcOrd="0" destOrd="1" presId="urn:microsoft.com/office/officeart/2005/8/layout/hList1"/>
    <dgm:cxn modelId="{E5347E9A-1897-4D7B-BAD8-DDE8181AA8EE}" type="presParOf" srcId="{4F9E5930-CD0F-48A0-9C15-418FB3EBD7A2}" destId="{1FF5D25F-5F70-426A-8F6E-DACBF846D9D9}" srcOrd="0" destOrd="0" presId="urn:microsoft.com/office/officeart/2005/8/layout/hList1"/>
    <dgm:cxn modelId="{9E8E29F6-287B-4591-82A1-55E058E207E9}" type="presParOf" srcId="{1FF5D25F-5F70-426A-8F6E-DACBF846D9D9}" destId="{0EB5FE4B-702E-4AEA-A20D-61C5CC74EDC6}" srcOrd="0" destOrd="0" presId="urn:microsoft.com/office/officeart/2005/8/layout/hList1"/>
    <dgm:cxn modelId="{2C3F4325-CF5A-4CAC-9C52-8A2D669814B7}" type="presParOf" srcId="{1FF5D25F-5F70-426A-8F6E-DACBF846D9D9}" destId="{667BF231-B770-46BD-98D2-8D6F0F5ADBB4}" srcOrd="1" destOrd="0" presId="urn:microsoft.com/office/officeart/2005/8/layout/hList1"/>
    <dgm:cxn modelId="{0D3A2C13-78A7-4C09-B929-AAEA846738A9}" type="presParOf" srcId="{4F9E5930-CD0F-48A0-9C15-418FB3EBD7A2}" destId="{F661C4C8-DBEB-4227-8F49-2CC53C11A74B}" srcOrd="1" destOrd="0" presId="urn:microsoft.com/office/officeart/2005/8/layout/hList1"/>
    <dgm:cxn modelId="{176A9237-4865-41E1-BF39-2235B7DC6796}" type="presParOf" srcId="{4F9E5930-CD0F-48A0-9C15-418FB3EBD7A2}" destId="{B3DC0A2D-88B1-4337-B341-25C5E1F44CB6}" srcOrd="2" destOrd="0" presId="urn:microsoft.com/office/officeart/2005/8/layout/hList1"/>
    <dgm:cxn modelId="{2064D525-0B58-4D1D-A0AD-69C54EC06513}" type="presParOf" srcId="{B3DC0A2D-88B1-4337-B341-25C5E1F44CB6}" destId="{A4BF826D-8160-43B0-A8D6-14616C9F5DBC}" srcOrd="0" destOrd="0" presId="urn:microsoft.com/office/officeart/2005/8/layout/hList1"/>
    <dgm:cxn modelId="{71F1329B-803C-48AE-B0D6-F04ACE85BF90}" type="presParOf" srcId="{B3DC0A2D-88B1-4337-B341-25C5E1F44CB6}" destId="{56BE0917-0F18-41DE-9393-0919BB3BF5EB}" srcOrd="1" destOrd="0" presId="urn:microsoft.com/office/officeart/2005/8/layout/hList1"/>
    <dgm:cxn modelId="{1CA663C3-EDD1-40AB-9B95-4AE8EC5FAF2E}" type="presParOf" srcId="{4F9E5930-CD0F-48A0-9C15-418FB3EBD7A2}" destId="{E3EB2C10-E6A8-49C5-B666-5B1D203BCFFB}" srcOrd="3" destOrd="0" presId="urn:microsoft.com/office/officeart/2005/8/layout/hList1"/>
    <dgm:cxn modelId="{C1373F4B-F2D1-46F3-AC94-DC9DC1D5E4FC}" type="presParOf" srcId="{4F9E5930-CD0F-48A0-9C15-418FB3EBD7A2}" destId="{240882BD-632C-4A79-AD99-0769E919F3B0}" srcOrd="4" destOrd="0" presId="urn:microsoft.com/office/officeart/2005/8/layout/hList1"/>
    <dgm:cxn modelId="{18B56E8A-032B-4926-9BC6-6F18FEF90769}" type="presParOf" srcId="{240882BD-632C-4A79-AD99-0769E919F3B0}" destId="{908F7E1C-AE57-4C86-AB93-A086DDEF5F1C}" srcOrd="0" destOrd="0" presId="urn:microsoft.com/office/officeart/2005/8/layout/hList1"/>
    <dgm:cxn modelId="{9837A235-D5EC-4C37-8910-FBB3E7343B50}" type="presParOf" srcId="{240882BD-632C-4A79-AD99-0769E919F3B0}" destId="{6EE0955E-1A65-430B-A4C1-AF37002FD52A}" srcOrd="1" destOrd="0" presId="urn:microsoft.com/office/officeart/2005/8/layout/hList1"/>
    <dgm:cxn modelId="{023EA762-EC53-4276-9B3A-620713B3F576}" type="presParOf" srcId="{4F9E5930-CD0F-48A0-9C15-418FB3EBD7A2}" destId="{BBF8C24E-ADD1-4DE0-A2E0-CAF96A2695BE}" srcOrd="5" destOrd="0" presId="urn:microsoft.com/office/officeart/2005/8/layout/hList1"/>
    <dgm:cxn modelId="{33D627BF-4484-41E4-AB28-E9129BF1C899}" type="presParOf" srcId="{4F9E5930-CD0F-48A0-9C15-418FB3EBD7A2}" destId="{F7056183-30D8-4562-9866-963C44640C0F}" srcOrd="6" destOrd="0" presId="urn:microsoft.com/office/officeart/2005/8/layout/hList1"/>
    <dgm:cxn modelId="{26E32F8C-BE49-4F9C-A5AE-CE7646ECB884}" type="presParOf" srcId="{F7056183-30D8-4562-9866-963C44640C0F}" destId="{D3AC9DCA-6A47-49ED-A302-D63F8BB689B8}" srcOrd="0" destOrd="0" presId="urn:microsoft.com/office/officeart/2005/8/layout/hList1"/>
    <dgm:cxn modelId="{2B7C93CC-B8F7-4186-869B-120BD6FA8147}" type="presParOf" srcId="{F7056183-30D8-4562-9866-963C44640C0F}" destId="{0592C8E9-EC51-4DDC-91E9-3D97AA23E5DF}"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6372282-A494-43A4-991A-83223BDE9B35}"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US"/>
        </a:p>
      </dgm:t>
    </dgm:pt>
    <dgm:pt modelId="{3A23B1E9-AC66-4582-ABB6-C0B2179DB767}">
      <dgm:prSet phldrT="[Text]" custT="1"/>
      <dgm:spPr/>
      <dgm:t>
        <a:bodyPr/>
        <a:lstStyle/>
        <a:p>
          <a:r>
            <a:rPr lang="en-US" sz="2000" dirty="0"/>
            <a:t>Regression</a:t>
          </a:r>
        </a:p>
      </dgm:t>
    </dgm:pt>
    <dgm:pt modelId="{4F62DBC8-F1D0-4F5E-A028-3E6583F577C2}" type="parTrans" cxnId="{DF7C73B2-8AAA-4AD6-B870-C05089307992}">
      <dgm:prSet/>
      <dgm:spPr/>
      <dgm:t>
        <a:bodyPr/>
        <a:lstStyle/>
        <a:p>
          <a:endParaRPr lang="en-US"/>
        </a:p>
      </dgm:t>
    </dgm:pt>
    <dgm:pt modelId="{A3F8234B-2108-498B-80AB-BE5746901DFF}" type="sibTrans" cxnId="{DF7C73B2-8AAA-4AD6-B870-C05089307992}">
      <dgm:prSet/>
      <dgm:spPr/>
      <dgm:t>
        <a:bodyPr/>
        <a:lstStyle/>
        <a:p>
          <a:endParaRPr lang="en-US"/>
        </a:p>
      </dgm:t>
    </dgm:pt>
    <dgm:pt modelId="{AD0F9418-F206-4DBF-8957-98FEC52FADE2}">
      <dgm:prSet phldrT="[Text]" custT="1"/>
      <dgm:spPr/>
      <dgm:t>
        <a:bodyPr/>
        <a:lstStyle/>
        <a:p>
          <a:r>
            <a:rPr lang="en-US" sz="1500" dirty="0"/>
            <a:t>Mean-squared error</a:t>
          </a:r>
        </a:p>
      </dgm:t>
    </dgm:pt>
    <dgm:pt modelId="{7F3B1CF2-0357-4F34-9C23-6157F05A08EA}" type="parTrans" cxnId="{BFFBB03E-C30B-416B-B6CF-9EFEF48EEBAE}">
      <dgm:prSet/>
      <dgm:spPr/>
      <dgm:t>
        <a:bodyPr/>
        <a:lstStyle/>
        <a:p>
          <a:endParaRPr lang="en-US"/>
        </a:p>
      </dgm:t>
    </dgm:pt>
    <dgm:pt modelId="{552C770B-70CF-4D25-82ED-57856063BE9C}" type="sibTrans" cxnId="{BFFBB03E-C30B-416B-B6CF-9EFEF48EEBAE}">
      <dgm:prSet/>
      <dgm:spPr/>
      <dgm:t>
        <a:bodyPr/>
        <a:lstStyle/>
        <a:p>
          <a:endParaRPr lang="en-US"/>
        </a:p>
      </dgm:t>
    </dgm:pt>
    <dgm:pt modelId="{5C3A0402-E368-45A8-A01A-017EE9DED51C}">
      <dgm:prSet phldrT="[Text]" custT="1"/>
      <dgm:spPr/>
      <dgm:t>
        <a:bodyPr/>
        <a:lstStyle/>
        <a:p>
          <a:r>
            <a:rPr lang="en-US" sz="1500" dirty="0"/>
            <a:t>Mean-absolute error</a:t>
          </a:r>
        </a:p>
      </dgm:t>
    </dgm:pt>
    <dgm:pt modelId="{CBBB2FF3-113D-4F92-8816-34E7A78DB587}" type="parTrans" cxnId="{B194A35A-4A38-4E1D-BA32-471864AF4124}">
      <dgm:prSet/>
      <dgm:spPr/>
      <dgm:t>
        <a:bodyPr/>
        <a:lstStyle/>
        <a:p>
          <a:endParaRPr lang="en-US"/>
        </a:p>
      </dgm:t>
    </dgm:pt>
    <dgm:pt modelId="{ADF11AE0-5366-432B-ADB2-A28F54D8835D}" type="sibTrans" cxnId="{B194A35A-4A38-4E1D-BA32-471864AF4124}">
      <dgm:prSet/>
      <dgm:spPr/>
      <dgm:t>
        <a:bodyPr/>
        <a:lstStyle/>
        <a:p>
          <a:endParaRPr lang="en-US"/>
        </a:p>
      </dgm:t>
    </dgm:pt>
    <dgm:pt modelId="{C1A08712-9000-4F27-A228-98509C1BF693}">
      <dgm:prSet phldrT="[Text]" custT="1"/>
      <dgm:spPr/>
      <dgm:t>
        <a:bodyPr/>
        <a:lstStyle/>
        <a:p>
          <a:r>
            <a:rPr lang="en-US" sz="2000" dirty="0"/>
            <a:t>Classification</a:t>
          </a:r>
        </a:p>
      </dgm:t>
    </dgm:pt>
    <dgm:pt modelId="{794EC7B4-5679-4EB2-8F6A-27F75AE745DA}" type="parTrans" cxnId="{1B2693EB-E201-47B4-AC82-75C881FC2357}">
      <dgm:prSet/>
      <dgm:spPr/>
      <dgm:t>
        <a:bodyPr/>
        <a:lstStyle/>
        <a:p>
          <a:endParaRPr lang="en-US"/>
        </a:p>
      </dgm:t>
    </dgm:pt>
    <dgm:pt modelId="{2F21539A-0311-470A-B1EC-7A6911C33F0B}" type="sibTrans" cxnId="{1B2693EB-E201-47B4-AC82-75C881FC2357}">
      <dgm:prSet/>
      <dgm:spPr/>
      <dgm:t>
        <a:bodyPr/>
        <a:lstStyle/>
        <a:p>
          <a:endParaRPr lang="en-US"/>
        </a:p>
      </dgm:t>
    </dgm:pt>
    <dgm:pt modelId="{165B5EE3-F611-4093-B64B-A1F7B5D92E98}">
      <dgm:prSet phldrT="[Text]" custT="1"/>
      <dgm:spPr/>
      <dgm:t>
        <a:bodyPr/>
        <a:lstStyle/>
        <a:p>
          <a:r>
            <a:rPr lang="en-US" sz="1500" dirty="0"/>
            <a:t>Precision, Recall, &amp; F1</a:t>
          </a:r>
        </a:p>
      </dgm:t>
    </dgm:pt>
    <dgm:pt modelId="{827179B6-A130-418C-A9B4-9B9490E92788}" type="parTrans" cxnId="{15C43136-95F7-45D3-89B5-F77B4072CC85}">
      <dgm:prSet/>
      <dgm:spPr/>
      <dgm:t>
        <a:bodyPr/>
        <a:lstStyle/>
        <a:p>
          <a:endParaRPr lang="en-US"/>
        </a:p>
      </dgm:t>
    </dgm:pt>
    <dgm:pt modelId="{A0292A5D-B358-4D0B-8771-7B83BE185A6C}" type="sibTrans" cxnId="{15C43136-95F7-45D3-89B5-F77B4072CC85}">
      <dgm:prSet/>
      <dgm:spPr/>
      <dgm:t>
        <a:bodyPr/>
        <a:lstStyle/>
        <a:p>
          <a:endParaRPr lang="en-US"/>
        </a:p>
      </dgm:t>
    </dgm:pt>
    <dgm:pt modelId="{FF622719-E62C-41A5-A383-A91F94F20437}">
      <dgm:prSet phldrT="[Text]" custT="1"/>
      <dgm:spPr/>
      <dgm:t>
        <a:bodyPr/>
        <a:lstStyle/>
        <a:p>
          <a:r>
            <a:rPr lang="en-US" sz="1500" dirty="0"/>
            <a:t>Log-loss</a:t>
          </a:r>
        </a:p>
      </dgm:t>
    </dgm:pt>
    <dgm:pt modelId="{4CEA005F-E08F-46C6-91B5-532D95E0F27F}" type="parTrans" cxnId="{5136F43A-3B56-4329-8FAC-59F112EA75BE}">
      <dgm:prSet/>
      <dgm:spPr/>
      <dgm:t>
        <a:bodyPr/>
        <a:lstStyle/>
        <a:p>
          <a:endParaRPr lang="en-US"/>
        </a:p>
      </dgm:t>
    </dgm:pt>
    <dgm:pt modelId="{10E816EB-564B-4437-BF67-5E76DFF98649}" type="sibTrans" cxnId="{5136F43A-3B56-4329-8FAC-59F112EA75BE}">
      <dgm:prSet/>
      <dgm:spPr/>
      <dgm:t>
        <a:bodyPr/>
        <a:lstStyle/>
        <a:p>
          <a:endParaRPr lang="en-US"/>
        </a:p>
      </dgm:t>
    </dgm:pt>
    <dgm:pt modelId="{0CBDD7B3-A953-4BFA-AC91-E002F9D56DCB}">
      <dgm:prSet phldrT="[Text]" custT="1"/>
      <dgm:spPr/>
      <dgm:t>
        <a:bodyPr/>
        <a:lstStyle/>
        <a:p>
          <a:r>
            <a:rPr lang="en-US" sz="2000" dirty="0"/>
            <a:t>Language Similarity</a:t>
          </a:r>
        </a:p>
      </dgm:t>
    </dgm:pt>
    <dgm:pt modelId="{99B50FF8-AE7E-4EEA-8CF7-43CA02033CF2}" type="parTrans" cxnId="{34B66E2B-5883-401F-8FA2-5B9C2CA63127}">
      <dgm:prSet/>
      <dgm:spPr/>
      <dgm:t>
        <a:bodyPr/>
        <a:lstStyle/>
        <a:p>
          <a:endParaRPr lang="en-US"/>
        </a:p>
      </dgm:t>
    </dgm:pt>
    <dgm:pt modelId="{CCFF093D-CF0A-4B63-870E-17763960BDC1}" type="sibTrans" cxnId="{34B66E2B-5883-401F-8FA2-5B9C2CA63127}">
      <dgm:prSet/>
      <dgm:spPr/>
      <dgm:t>
        <a:bodyPr/>
        <a:lstStyle/>
        <a:p>
          <a:endParaRPr lang="en-US"/>
        </a:p>
      </dgm:t>
    </dgm:pt>
    <dgm:pt modelId="{E2766617-9DC3-41A4-BEBD-FCDE6AA79999}">
      <dgm:prSet phldrT="[Text]" custT="1"/>
      <dgm:spPr/>
      <dgm:t>
        <a:bodyPr/>
        <a:lstStyle/>
        <a:p>
          <a:r>
            <a:rPr lang="en-US" sz="1500" dirty="0"/>
            <a:t>Cosine similarity</a:t>
          </a:r>
        </a:p>
      </dgm:t>
    </dgm:pt>
    <dgm:pt modelId="{AC40FC99-63C0-428D-A15E-CACE7DD05BF9}" type="parTrans" cxnId="{BE92C059-2316-479B-96B4-64B3F233CC4B}">
      <dgm:prSet/>
      <dgm:spPr/>
      <dgm:t>
        <a:bodyPr/>
        <a:lstStyle/>
        <a:p>
          <a:endParaRPr lang="en-US"/>
        </a:p>
      </dgm:t>
    </dgm:pt>
    <dgm:pt modelId="{34845206-2732-415A-A251-2B9E2F65FF49}" type="sibTrans" cxnId="{BE92C059-2316-479B-96B4-64B3F233CC4B}">
      <dgm:prSet/>
      <dgm:spPr/>
      <dgm:t>
        <a:bodyPr/>
        <a:lstStyle/>
        <a:p>
          <a:endParaRPr lang="en-US"/>
        </a:p>
      </dgm:t>
    </dgm:pt>
    <dgm:pt modelId="{E00E3F8A-782D-4CFE-8618-8B123454ECB7}">
      <dgm:prSet phldrT="[Text]" custT="1"/>
      <dgm:spPr/>
      <dgm:t>
        <a:bodyPr/>
        <a:lstStyle/>
        <a:p>
          <a:r>
            <a:rPr lang="en-US" sz="1500" dirty="0"/>
            <a:t>Jaccard distance</a:t>
          </a:r>
        </a:p>
      </dgm:t>
    </dgm:pt>
    <dgm:pt modelId="{1B30E63E-475E-4092-A2D7-D8E81F881129}" type="parTrans" cxnId="{F41EF236-3FA9-423F-9D0E-B48640078A6C}">
      <dgm:prSet/>
      <dgm:spPr/>
      <dgm:t>
        <a:bodyPr/>
        <a:lstStyle/>
        <a:p>
          <a:endParaRPr lang="en-US"/>
        </a:p>
      </dgm:t>
    </dgm:pt>
    <dgm:pt modelId="{34FA8DE8-C375-4F7D-A33C-0446D70FF609}" type="sibTrans" cxnId="{F41EF236-3FA9-423F-9D0E-B48640078A6C}">
      <dgm:prSet/>
      <dgm:spPr/>
      <dgm:t>
        <a:bodyPr/>
        <a:lstStyle/>
        <a:p>
          <a:endParaRPr lang="en-US"/>
        </a:p>
      </dgm:t>
    </dgm:pt>
    <dgm:pt modelId="{B021AA92-F120-4264-9F0D-A29C6018DBE9}">
      <dgm:prSet phldrT="[Text]" custT="1"/>
      <dgm:spPr/>
      <dgm:t>
        <a:bodyPr/>
        <a:lstStyle/>
        <a:p>
          <a:r>
            <a:rPr lang="en-US" sz="2000" dirty="0"/>
            <a:t>Ranking</a:t>
          </a:r>
          <a:endParaRPr lang="en-US" sz="2200" dirty="0"/>
        </a:p>
      </dgm:t>
    </dgm:pt>
    <dgm:pt modelId="{56823AE1-1C66-483E-B44A-252D84DA0620}" type="parTrans" cxnId="{B58FA551-CDFD-447F-B201-68EA93B86112}">
      <dgm:prSet/>
      <dgm:spPr/>
      <dgm:t>
        <a:bodyPr/>
        <a:lstStyle/>
        <a:p>
          <a:endParaRPr lang="en-US"/>
        </a:p>
      </dgm:t>
    </dgm:pt>
    <dgm:pt modelId="{98FABE20-35B0-4879-936D-FC465D0C2935}" type="sibTrans" cxnId="{B58FA551-CDFD-447F-B201-68EA93B86112}">
      <dgm:prSet/>
      <dgm:spPr/>
      <dgm:t>
        <a:bodyPr/>
        <a:lstStyle/>
        <a:p>
          <a:endParaRPr lang="en-US"/>
        </a:p>
      </dgm:t>
    </dgm:pt>
    <dgm:pt modelId="{5AC674BB-8749-4BBA-87FA-8AA4CD4262F7}">
      <dgm:prSet phldrT="[Text]" custT="1"/>
      <dgm:spPr/>
      <dgm:t>
        <a:bodyPr/>
        <a:lstStyle/>
        <a:p>
          <a:r>
            <a:rPr lang="en-US" sz="1500" dirty="0"/>
            <a:t>Normalized Gini</a:t>
          </a:r>
        </a:p>
      </dgm:t>
    </dgm:pt>
    <dgm:pt modelId="{49B2374A-2FC9-443C-94DC-0C59E3FF3E6E}" type="parTrans" cxnId="{6DF2653A-B4C6-4B55-B4C1-447D4D04508E}">
      <dgm:prSet/>
      <dgm:spPr/>
      <dgm:t>
        <a:bodyPr/>
        <a:lstStyle/>
        <a:p>
          <a:endParaRPr lang="en-US"/>
        </a:p>
      </dgm:t>
    </dgm:pt>
    <dgm:pt modelId="{377A7C8A-C053-4178-9D94-7FE23873B06D}" type="sibTrans" cxnId="{6DF2653A-B4C6-4B55-B4C1-447D4D04508E}">
      <dgm:prSet/>
      <dgm:spPr/>
      <dgm:t>
        <a:bodyPr/>
        <a:lstStyle/>
        <a:p>
          <a:endParaRPr lang="en-US"/>
        </a:p>
      </dgm:t>
    </dgm:pt>
    <dgm:pt modelId="{F5E08D5A-A6A7-41E2-BA36-F55BF6F11789}">
      <dgm:prSet phldrT="[Text]" custT="1"/>
      <dgm:spPr/>
      <dgm:t>
        <a:bodyPr/>
        <a:lstStyle/>
        <a:p>
          <a:r>
            <a:rPr lang="en-US" sz="1500" dirty="0"/>
            <a:t>Mean-absolute percentage error</a:t>
          </a:r>
        </a:p>
      </dgm:t>
    </dgm:pt>
    <dgm:pt modelId="{C102B39F-BDA8-45F2-93D6-7CCB45EB41F3}" type="parTrans" cxnId="{943B8E61-2416-4D0D-85A9-F75FB760E47B}">
      <dgm:prSet/>
      <dgm:spPr/>
      <dgm:t>
        <a:bodyPr/>
        <a:lstStyle/>
        <a:p>
          <a:endParaRPr lang="en-US"/>
        </a:p>
      </dgm:t>
    </dgm:pt>
    <dgm:pt modelId="{7CBCD8A0-AAA7-4AAF-A6DD-894291F87E11}" type="sibTrans" cxnId="{943B8E61-2416-4D0D-85A9-F75FB760E47B}">
      <dgm:prSet/>
      <dgm:spPr/>
      <dgm:t>
        <a:bodyPr/>
        <a:lstStyle/>
        <a:p>
          <a:endParaRPr lang="en-US"/>
        </a:p>
      </dgm:t>
    </dgm:pt>
    <dgm:pt modelId="{5E44CA2B-B35F-42F6-9B14-80117FDE0CD7}">
      <dgm:prSet phldrT="[Text]" custT="1"/>
      <dgm:spPr/>
      <dgm:t>
        <a:bodyPr/>
        <a:lstStyle/>
        <a:p>
          <a:r>
            <a:rPr lang="en-US" sz="1500" dirty="0"/>
            <a:t>AIC/BIC</a:t>
          </a:r>
        </a:p>
      </dgm:t>
    </dgm:pt>
    <dgm:pt modelId="{554FE7B7-38ED-4ECC-A41D-A7B51A4378CA}" type="parTrans" cxnId="{2094C76C-700C-4301-A545-F812DE3A53B8}">
      <dgm:prSet/>
      <dgm:spPr/>
      <dgm:t>
        <a:bodyPr/>
        <a:lstStyle/>
        <a:p>
          <a:endParaRPr lang="en-US"/>
        </a:p>
      </dgm:t>
    </dgm:pt>
    <dgm:pt modelId="{7FEA369A-AD89-44CE-A390-F124040EF792}" type="sibTrans" cxnId="{2094C76C-700C-4301-A545-F812DE3A53B8}">
      <dgm:prSet/>
      <dgm:spPr/>
      <dgm:t>
        <a:bodyPr/>
        <a:lstStyle/>
        <a:p>
          <a:endParaRPr lang="en-US"/>
        </a:p>
      </dgm:t>
    </dgm:pt>
    <dgm:pt modelId="{BD0B122A-B87D-4FC6-8546-C3D59D6D0CBA}">
      <dgm:prSet phldrT="[Text]" custT="1"/>
      <dgm:spPr/>
      <dgm:t>
        <a:bodyPr/>
        <a:lstStyle/>
        <a:p>
          <a:r>
            <a:rPr lang="en-US" sz="1500" dirty="0"/>
            <a:t>Area under ROC</a:t>
          </a:r>
        </a:p>
      </dgm:t>
    </dgm:pt>
    <dgm:pt modelId="{F876E5EC-55A5-4601-8121-7DBB931E18E0}" type="parTrans" cxnId="{34A3E63F-793B-415D-9DEB-E3EDC7FBA145}">
      <dgm:prSet/>
      <dgm:spPr/>
      <dgm:t>
        <a:bodyPr/>
        <a:lstStyle/>
        <a:p>
          <a:endParaRPr lang="en-US"/>
        </a:p>
      </dgm:t>
    </dgm:pt>
    <dgm:pt modelId="{D67BF081-2673-4EE3-B1DC-D9DFEFA453DC}" type="sibTrans" cxnId="{34A3E63F-793B-415D-9DEB-E3EDC7FBA145}">
      <dgm:prSet/>
      <dgm:spPr/>
      <dgm:t>
        <a:bodyPr/>
        <a:lstStyle/>
        <a:p>
          <a:endParaRPr lang="en-US"/>
        </a:p>
      </dgm:t>
    </dgm:pt>
    <dgm:pt modelId="{22B044B3-0AD7-4792-B878-43B871FB033C}">
      <dgm:prSet phldrT="[Text]" custT="1"/>
      <dgm:spPr/>
      <dgm:t>
        <a:bodyPr/>
        <a:lstStyle/>
        <a:p>
          <a:r>
            <a:rPr lang="en-US" sz="1500" dirty="0"/>
            <a:t>Positive/Negative Predictive Value</a:t>
          </a:r>
        </a:p>
      </dgm:t>
    </dgm:pt>
    <dgm:pt modelId="{3B09641F-08F8-471A-900E-8EF02E8035EF}" type="parTrans" cxnId="{12D92352-5C40-451A-A249-0239F93F004E}">
      <dgm:prSet/>
      <dgm:spPr/>
      <dgm:t>
        <a:bodyPr/>
        <a:lstStyle/>
        <a:p>
          <a:endParaRPr lang="en-US"/>
        </a:p>
      </dgm:t>
    </dgm:pt>
    <dgm:pt modelId="{4CC275CD-D629-4CE0-B2B2-39B42BE716D3}" type="sibTrans" cxnId="{12D92352-5C40-451A-A249-0239F93F004E}">
      <dgm:prSet/>
      <dgm:spPr/>
      <dgm:t>
        <a:bodyPr/>
        <a:lstStyle/>
        <a:p>
          <a:endParaRPr lang="en-US"/>
        </a:p>
      </dgm:t>
    </dgm:pt>
    <dgm:pt modelId="{F2616BAE-2D47-4B80-AF5A-2DF53E236649}">
      <dgm:prSet phldrT="[Text]" custT="1"/>
      <dgm:spPr/>
      <dgm:t>
        <a:bodyPr/>
        <a:lstStyle/>
        <a:p>
          <a:r>
            <a:rPr lang="en-US" sz="1500" dirty="0"/>
            <a:t>Precision @K</a:t>
          </a:r>
        </a:p>
      </dgm:t>
    </dgm:pt>
    <dgm:pt modelId="{06850C98-BEFA-4BF4-A78D-BE7D067B0824}" type="parTrans" cxnId="{6857C0AA-1A76-48F5-A09B-6C34423AA030}">
      <dgm:prSet/>
      <dgm:spPr/>
      <dgm:t>
        <a:bodyPr/>
        <a:lstStyle/>
        <a:p>
          <a:endParaRPr lang="en-US"/>
        </a:p>
      </dgm:t>
    </dgm:pt>
    <dgm:pt modelId="{7913985D-3360-4377-BE45-7CFF062DBB60}" type="sibTrans" cxnId="{6857C0AA-1A76-48F5-A09B-6C34423AA030}">
      <dgm:prSet/>
      <dgm:spPr/>
      <dgm:t>
        <a:bodyPr/>
        <a:lstStyle/>
        <a:p>
          <a:endParaRPr lang="en-US"/>
        </a:p>
      </dgm:t>
    </dgm:pt>
    <dgm:pt modelId="{165DC31D-6463-4E42-BC30-BBA7758356DE}">
      <dgm:prSet phldrT="[Text]" custT="1"/>
      <dgm:spPr/>
      <dgm:t>
        <a:bodyPr/>
        <a:lstStyle/>
        <a:p>
          <a:r>
            <a:rPr lang="en-US" sz="1500" dirty="0"/>
            <a:t>Recall @K</a:t>
          </a:r>
        </a:p>
      </dgm:t>
    </dgm:pt>
    <dgm:pt modelId="{7203F1DC-B2EA-4954-885B-4CF4D25BCDA5}" type="parTrans" cxnId="{B78B9D45-1CE8-4322-8D48-97F7A39A8A18}">
      <dgm:prSet/>
      <dgm:spPr/>
      <dgm:t>
        <a:bodyPr/>
        <a:lstStyle/>
        <a:p>
          <a:endParaRPr lang="en-US"/>
        </a:p>
      </dgm:t>
    </dgm:pt>
    <dgm:pt modelId="{7AB108AA-83E0-4BD0-A5C9-E4DC715C84D9}" type="sibTrans" cxnId="{B78B9D45-1CE8-4322-8D48-97F7A39A8A18}">
      <dgm:prSet/>
      <dgm:spPr/>
      <dgm:t>
        <a:bodyPr/>
        <a:lstStyle/>
        <a:p>
          <a:endParaRPr lang="en-US"/>
        </a:p>
      </dgm:t>
    </dgm:pt>
    <dgm:pt modelId="{D847EB16-4A9D-4848-9996-72B8E97AA6AA}">
      <dgm:prSet phldrT="[Text]" custT="1"/>
      <dgm:spPr/>
      <dgm:t>
        <a:bodyPr/>
        <a:lstStyle/>
        <a:p>
          <a:r>
            <a:rPr lang="en-US" sz="1500" dirty="0"/>
            <a:t>Mean-Average Precision</a:t>
          </a:r>
        </a:p>
      </dgm:t>
    </dgm:pt>
    <dgm:pt modelId="{DE38F4B4-DBD9-43F3-81CC-F314CABA13F1}" type="parTrans" cxnId="{D35A8CDA-7FDA-4193-80E0-38F287BE62D1}">
      <dgm:prSet/>
      <dgm:spPr/>
      <dgm:t>
        <a:bodyPr/>
        <a:lstStyle/>
        <a:p>
          <a:endParaRPr lang="en-US"/>
        </a:p>
      </dgm:t>
    </dgm:pt>
    <dgm:pt modelId="{1DFF7170-70E9-4163-9DE4-5A1B6FA1F3BC}" type="sibTrans" cxnId="{D35A8CDA-7FDA-4193-80E0-38F287BE62D1}">
      <dgm:prSet/>
      <dgm:spPr/>
      <dgm:t>
        <a:bodyPr/>
        <a:lstStyle/>
        <a:p>
          <a:endParaRPr lang="en-US"/>
        </a:p>
      </dgm:t>
    </dgm:pt>
    <dgm:pt modelId="{E85D641E-E52A-4B32-A76E-E07C1988C83B}">
      <dgm:prSet phldrT="[Text]" custT="1"/>
      <dgm:spPr/>
      <dgm:t>
        <a:bodyPr/>
        <a:lstStyle/>
        <a:p>
          <a:r>
            <a:rPr lang="en-US" sz="1500" dirty="0"/>
            <a:t>Spearman/Kendall correlation</a:t>
          </a:r>
        </a:p>
      </dgm:t>
    </dgm:pt>
    <dgm:pt modelId="{1A7F5685-8DBD-4CE8-87A7-27999A58424A}" type="parTrans" cxnId="{541B0FCF-E460-4A60-BDC5-A24D7C1D912A}">
      <dgm:prSet/>
      <dgm:spPr/>
      <dgm:t>
        <a:bodyPr/>
        <a:lstStyle/>
        <a:p>
          <a:endParaRPr lang="en-US"/>
        </a:p>
      </dgm:t>
    </dgm:pt>
    <dgm:pt modelId="{84A46963-CAD5-4404-96BF-A06B07FEE542}" type="sibTrans" cxnId="{541B0FCF-E460-4A60-BDC5-A24D7C1D912A}">
      <dgm:prSet/>
      <dgm:spPr/>
      <dgm:t>
        <a:bodyPr/>
        <a:lstStyle/>
        <a:p>
          <a:endParaRPr lang="en-US"/>
        </a:p>
      </dgm:t>
    </dgm:pt>
    <dgm:pt modelId="{BB59C830-A94E-483E-B4E9-BCD34DE80BFC}">
      <dgm:prSet phldrT="[Text]" custT="1"/>
      <dgm:spPr/>
      <dgm:t>
        <a:bodyPr/>
        <a:lstStyle/>
        <a:p>
          <a:r>
            <a:rPr lang="en-US" sz="1500" dirty="0"/>
            <a:t>NDCG</a:t>
          </a:r>
        </a:p>
      </dgm:t>
    </dgm:pt>
    <dgm:pt modelId="{0E995B43-7121-4AD4-A4BD-1237B291607A}" type="parTrans" cxnId="{AB09D0E8-C643-4142-838C-A1FFBDD52E16}">
      <dgm:prSet/>
      <dgm:spPr/>
      <dgm:t>
        <a:bodyPr/>
        <a:lstStyle/>
        <a:p>
          <a:endParaRPr lang="en-US"/>
        </a:p>
      </dgm:t>
    </dgm:pt>
    <dgm:pt modelId="{15E9779E-0BD7-4DE7-B177-4D9815D099C3}" type="sibTrans" cxnId="{AB09D0E8-C643-4142-838C-A1FFBDD52E16}">
      <dgm:prSet/>
      <dgm:spPr/>
      <dgm:t>
        <a:bodyPr/>
        <a:lstStyle/>
        <a:p>
          <a:endParaRPr lang="en-US"/>
        </a:p>
      </dgm:t>
    </dgm:pt>
    <dgm:pt modelId="{C018B2C6-73B0-408C-B63C-01ABE0660899}">
      <dgm:prSet phldrT="[Text]" custT="1"/>
      <dgm:spPr/>
      <dgm:t>
        <a:bodyPr/>
        <a:lstStyle/>
        <a:p>
          <a:r>
            <a:rPr lang="en-US" sz="1500" dirty="0"/>
            <a:t>Mean Reciprocal Rank</a:t>
          </a:r>
        </a:p>
      </dgm:t>
    </dgm:pt>
    <dgm:pt modelId="{C02794A3-2B5E-4925-A8F0-D0847DE5511F}" type="parTrans" cxnId="{77678215-3B74-4E90-9FAD-0A5432EA553C}">
      <dgm:prSet/>
      <dgm:spPr/>
      <dgm:t>
        <a:bodyPr/>
        <a:lstStyle/>
        <a:p>
          <a:endParaRPr lang="en-US"/>
        </a:p>
      </dgm:t>
    </dgm:pt>
    <dgm:pt modelId="{B66AE46B-9F2B-4952-A595-E46458D09FDA}" type="sibTrans" cxnId="{77678215-3B74-4E90-9FAD-0A5432EA553C}">
      <dgm:prSet/>
      <dgm:spPr/>
      <dgm:t>
        <a:bodyPr/>
        <a:lstStyle/>
        <a:p>
          <a:endParaRPr lang="en-US"/>
        </a:p>
      </dgm:t>
    </dgm:pt>
    <dgm:pt modelId="{19254843-E165-4EB8-9301-E1E83EE89FFC}">
      <dgm:prSet phldrT="[Text]" custT="1"/>
      <dgm:spPr/>
      <dgm:t>
        <a:bodyPr/>
        <a:lstStyle/>
        <a:p>
          <a:r>
            <a:rPr lang="en-US" sz="1500" b="0" i="0" dirty="0" err="1"/>
            <a:t>Levenshtein</a:t>
          </a:r>
          <a:r>
            <a:rPr lang="en-US" sz="1500" b="0" i="0" dirty="0"/>
            <a:t> distance</a:t>
          </a:r>
          <a:endParaRPr lang="en-US" sz="1500" dirty="0"/>
        </a:p>
      </dgm:t>
    </dgm:pt>
    <dgm:pt modelId="{8029323C-2526-4FB6-9CE5-9DE5B4AA8478}" type="parTrans" cxnId="{3AE933C1-4EC1-4C47-977D-38C35D87D20F}">
      <dgm:prSet/>
      <dgm:spPr/>
      <dgm:t>
        <a:bodyPr/>
        <a:lstStyle/>
        <a:p>
          <a:endParaRPr lang="en-US"/>
        </a:p>
      </dgm:t>
    </dgm:pt>
    <dgm:pt modelId="{26D3BEF9-21B3-427C-A0CD-47CCE38B8665}" type="sibTrans" cxnId="{3AE933C1-4EC1-4C47-977D-38C35D87D20F}">
      <dgm:prSet/>
      <dgm:spPr/>
      <dgm:t>
        <a:bodyPr/>
        <a:lstStyle/>
        <a:p>
          <a:endParaRPr lang="en-US"/>
        </a:p>
      </dgm:t>
    </dgm:pt>
    <dgm:pt modelId="{5C5C9960-A49F-4375-BD21-9F973068B019}">
      <dgm:prSet phldrT="[Text]" custT="1"/>
      <dgm:spPr/>
      <dgm:t>
        <a:bodyPr/>
        <a:lstStyle/>
        <a:p>
          <a:r>
            <a:rPr lang="en-US" sz="2000" dirty="0"/>
            <a:t>LLM Evaluators</a:t>
          </a:r>
        </a:p>
      </dgm:t>
    </dgm:pt>
    <dgm:pt modelId="{275EFA42-E3A6-49F3-9E4F-B587E1B81DED}" type="parTrans" cxnId="{3E3F7192-02E9-493E-8347-14D550C8B198}">
      <dgm:prSet/>
      <dgm:spPr/>
      <dgm:t>
        <a:bodyPr/>
        <a:lstStyle/>
        <a:p>
          <a:endParaRPr lang="en-US"/>
        </a:p>
      </dgm:t>
    </dgm:pt>
    <dgm:pt modelId="{67DE2D60-BF43-46DC-9DA2-A945663AAFE2}" type="sibTrans" cxnId="{3E3F7192-02E9-493E-8347-14D550C8B198}">
      <dgm:prSet/>
      <dgm:spPr/>
      <dgm:t>
        <a:bodyPr/>
        <a:lstStyle/>
        <a:p>
          <a:endParaRPr lang="en-US"/>
        </a:p>
      </dgm:t>
    </dgm:pt>
    <dgm:pt modelId="{4BF3FBD4-25E7-49C0-BBFD-9F1BCE31F44B}">
      <dgm:prSet phldrT="[Text]" custT="1"/>
      <dgm:spPr/>
      <dgm:t>
        <a:bodyPr/>
        <a:lstStyle/>
        <a:p>
          <a:r>
            <a:rPr lang="en-US" sz="1500" dirty="0"/>
            <a:t>Relevance</a:t>
          </a:r>
        </a:p>
      </dgm:t>
    </dgm:pt>
    <dgm:pt modelId="{B96DCD71-0550-45C9-A8F1-4727A00163E7}" type="parTrans" cxnId="{7CE7F2A8-CE14-4E01-8836-B8E699C3DF4E}">
      <dgm:prSet/>
      <dgm:spPr/>
      <dgm:t>
        <a:bodyPr/>
        <a:lstStyle/>
        <a:p>
          <a:endParaRPr lang="en-US"/>
        </a:p>
      </dgm:t>
    </dgm:pt>
    <dgm:pt modelId="{5E71BF9B-8274-4D5A-86D0-9551D8BDB81E}" type="sibTrans" cxnId="{7CE7F2A8-CE14-4E01-8836-B8E699C3DF4E}">
      <dgm:prSet/>
      <dgm:spPr/>
      <dgm:t>
        <a:bodyPr/>
        <a:lstStyle/>
        <a:p>
          <a:endParaRPr lang="en-US"/>
        </a:p>
      </dgm:t>
    </dgm:pt>
    <dgm:pt modelId="{026165C0-A1CC-4BFA-A5F8-467A70F79CD4}">
      <dgm:prSet phldrT="[Text]" custT="1"/>
      <dgm:spPr/>
      <dgm:t>
        <a:bodyPr/>
        <a:lstStyle/>
        <a:p>
          <a:r>
            <a:rPr lang="en-US" sz="1500" dirty="0"/>
            <a:t>Groundedness</a:t>
          </a:r>
        </a:p>
      </dgm:t>
    </dgm:pt>
    <dgm:pt modelId="{C8EAAE55-F9FA-475A-B3C5-0F1CBC7C3119}" type="parTrans" cxnId="{59BA4E86-072F-499C-B7E0-9C4AD77EDF52}">
      <dgm:prSet/>
      <dgm:spPr/>
      <dgm:t>
        <a:bodyPr/>
        <a:lstStyle/>
        <a:p>
          <a:endParaRPr lang="en-US"/>
        </a:p>
      </dgm:t>
    </dgm:pt>
    <dgm:pt modelId="{FA6A2EA1-0A3F-4418-A4DD-EDF5007F04DF}" type="sibTrans" cxnId="{59BA4E86-072F-499C-B7E0-9C4AD77EDF52}">
      <dgm:prSet/>
      <dgm:spPr/>
      <dgm:t>
        <a:bodyPr/>
        <a:lstStyle/>
        <a:p>
          <a:endParaRPr lang="en-US"/>
        </a:p>
      </dgm:t>
    </dgm:pt>
    <dgm:pt modelId="{73310F71-EE1C-465F-9F67-9ABFD49D17BA}">
      <dgm:prSet phldrT="[Text]" custT="1"/>
      <dgm:spPr/>
      <dgm:t>
        <a:bodyPr/>
        <a:lstStyle/>
        <a:p>
          <a:r>
            <a:rPr lang="en-US" sz="1500" dirty="0"/>
            <a:t>Retrieval</a:t>
          </a:r>
        </a:p>
      </dgm:t>
    </dgm:pt>
    <dgm:pt modelId="{FD8DE2AC-AD21-451D-96AD-C27CAAA1DCA9}" type="parTrans" cxnId="{1BC5A33B-6979-40C5-96B6-FF8B83C9B64A}">
      <dgm:prSet/>
      <dgm:spPr/>
      <dgm:t>
        <a:bodyPr/>
        <a:lstStyle/>
        <a:p>
          <a:endParaRPr lang="en-US"/>
        </a:p>
      </dgm:t>
    </dgm:pt>
    <dgm:pt modelId="{5E53AAD1-6083-411B-B115-6D77E24ECDA3}" type="sibTrans" cxnId="{1BC5A33B-6979-40C5-96B6-FF8B83C9B64A}">
      <dgm:prSet/>
      <dgm:spPr/>
      <dgm:t>
        <a:bodyPr/>
        <a:lstStyle/>
        <a:p>
          <a:endParaRPr lang="en-US"/>
        </a:p>
      </dgm:t>
    </dgm:pt>
    <dgm:pt modelId="{FD43B7AD-3464-4FD6-911E-2279E4ED29D3}">
      <dgm:prSet phldrT="[Text]" custT="1"/>
      <dgm:spPr/>
      <dgm:t>
        <a:bodyPr/>
        <a:lstStyle/>
        <a:p>
          <a:r>
            <a:rPr lang="en-US" sz="1500" dirty="0"/>
            <a:t>Coherence</a:t>
          </a:r>
        </a:p>
      </dgm:t>
    </dgm:pt>
    <dgm:pt modelId="{64B63921-5AE3-4DEC-B049-63AFC1BA1FB6}" type="parTrans" cxnId="{397444F6-74FE-42F7-9758-9F31A696C0B0}">
      <dgm:prSet/>
      <dgm:spPr/>
      <dgm:t>
        <a:bodyPr/>
        <a:lstStyle/>
        <a:p>
          <a:endParaRPr lang="en-US"/>
        </a:p>
      </dgm:t>
    </dgm:pt>
    <dgm:pt modelId="{398058AC-EE0F-4D77-B2F2-5E105147A67D}" type="sibTrans" cxnId="{397444F6-74FE-42F7-9758-9F31A696C0B0}">
      <dgm:prSet/>
      <dgm:spPr/>
      <dgm:t>
        <a:bodyPr/>
        <a:lstStyle/>
        <a:p>
          <a:endParaRPr lang="en-US"/>
        </a:p>
      </dgm:t>
    </dgm:pt>
    <dgm:pt modelId="{51356497-2FB0-4209-BC99-70D7418C6D7C}">
      <dgm:prSet phldrT="[Text]" custT="1"/>
      <dgm:spPr/>
      <dgm:t>
        <a:bodyPr/>
        <a:lstStyle/>
        <a:p>
          <a:r>
            <a:rPr lang="en-US" sz="1500" dirty="0"/>
            <a:t>Fluency</a:t>
          </a:r>
        </a:p>
      </dgm:t>
    </dgm:pt>
    <dgm:pt modelId="{E0720ADD-A5D8-49E7-B419-3A232FFFC0BB}" type="parTrans" cxnId="{B871E769-FD05-4C97-A754-ADEBB9E0463D}">
      <dgm:prSet/>
      <dgm:spPr/>
      <dgm:t>
        <a:bodyPr/>
        <a:lstStyle/>
        <a:p>
          <a:endParaRPr lang="en-US"/>
        </a:p>
      </dgm:t>
    </dgm:pt>
    <dgm:pt modelId="{09D94DEB-CB54-4CFE-937B-B0491AC13C84}" type="sibTrans" cxnId="{B871E769-FD05-4C97-A754-ADEBB9E0463D}">
      <dgm:prSet/>
      <dgm:spPr/>
      <dgm:t>
        <a:bodyPr/>
        <a:lstStyle/>
        <a:p>
          <a:endParaRPr lang="en-US"/>
        </a:p>
      </dgm:t>
    </dgm:pt>
    <dgm:pt modelId="{21966003-51E4-4BB8-8799-1518275F48A9}">
      <dgm:prSet phldrT="[Text]" custT="1"/>
      <dgm:spPr/>
      <dgm:t>
        <a:bodyPr/>
        <a:lstStyle/>
        <a:p>
          <a:r>
            <a:rPr lang="en-US" sz="1500" dirty="0"/>
            <a:t>BLEU &amp; ROUGE</a:t>
          </a:r>
        </a:p>
      </dgm:t>
    </dgm:pt>
    <dgm:pt modelId="{DA7B4AC8-19EE-424C-9C26-09CB702F1908}" type="parTrans" cxnId="{4C55A9D3-78AB-409E-84D7-F6BF5E8B7700}">
      <dgm:prSet/>
      <dgm:spPr/>
      <dgm:t>
        <a:bodyPr/>
        <a:lstStyle/>
        <a:p>
          <a:endParaRPr lang="en-US"/>
        </a:p>
      </dgm:t>
    </dgm:pt>
    <dgm:pt modelId="{06EF85D0-547D-4EAD-BD19-C99AD7A49F94}" type="sibTrans" cxnId="{4C55A9D3-78AB-409E-84D7-F6BF5E8B7700}">
      <dgm:prSet/>
      <dgm:spPr/>
      <dgm:t>
        <a:bodyPr/>
        <a:lstStyle/>
        <a:p>
          <a:endParaRPr lang="en-US"/>
        </a:p>
      </dgm:t>
    </dgm:pt>
    <dgm:pt modelId="{88E2CA8F-07A7-4C17-95A5-B3A7AD142656}" type="pres">
      <dgm:prSet presAssocID="{C6372282-A494-43A4-991A-83223BDE9B35}" presName="Name0" presStyleCnt="0">
        <dgm:presLayoutVars>
          <dgm:dir/>
          <dgm:animLvl val="lvl"/>
          <dgm:resizeHandles val="exact"/>
        </dgm:presLayoutVars>
      </dgm:prSet>
      <dgm:spPr/>
    </dgm:pt>
    <dgm:pt modelId="{1DD988C0-9B4E-44EF-BF99-36364F45E56C}" type="pres">
      <dgm:prSet presAssocID="{3A23B1E9-AC66-4582-ABB6-C0B2179DB767}" presName="composite" presStyleCnt="0"/>
      <dgm:spPr/>
    </dgm:pt>
    <dgm:pt modelId="{C4CBBC22-1473-42D9-983E-869B5541D433}" type="pres">
      <dgm:prSet presAssocID="{3A23B1E9-AC66-4582-ABB6-C0B2179DB767}" presName="parTx" presStyleLbl="alignNode1" presStyleIdx="0" presStyleCnt="5">
        <dgm:presLayoutVars>
          <dgm:chMax val="0"/>
          <dgm:chPref val="0"/>
          <dgm:bulletEnabled val="1"/>
        </dgm:presLayoutVars>
      </dgm:prSet>
      <dgm:spPr/>
    </dgm:pt>
    <dgm:pt modelId="{2DB74443-8CCB-460F-8399-4630DAEB2138}" type="pres">
      <dgm:prSet presAssocID="{3A23B1E9-AC66-4582-ABB6-C0B2179DB767}" presName="desTx" presStyleLbl="alignAccFollowNode1" presStyleIdx="0" presStyleCnt="5">
        <dgm:presLayoutVars>
          <dgm:bulletEnabled val="1"/>
        </dgm:presLayoutVars>
      </dgm:prSet>
      <dgm:spPr/>
    </dgm:pt>
    <dgm:pt modelId="{B6B632F0-9C6E-4DB7-B497-12DC24351061}" type="pres">
      <dgm:prSet presAssocID="{A3F8234B-2108-498B-80AB-BE5746901DFF}" presName="space" presStyleCnt="0"/>
      <dgm:spPr/>
    </dgm:pt>
    <dgm:pt modelId="{9912B036-A45F-46C3-B109-9388038F910A}" type="pres">
      <dgm:prSet presAssocID="{C1A08712-9000-4F27-A228-98509C1BF693}" presName="composite" presStyleCnt="0"/>
      <dgm:spPr/>
    </dgm:pt>
    <dgm:pt modelId="{310CD8FD-A19C-483B-BD90-8729ABF15CD8}" type="pres">
      <dgm:prSet presAssocID="{C1A08712-9000-4F27-A228-98509C1BF693}" presName="parTx" presStyleLbl="alignNode1" presStyleIdx="1" presStyleCnt="5">
        <dgm:presLayoutVars>
          <dgm:chMax val="0"/>
          <dgm:chPref val="0"/>
          <dgm:bulletEnabled val="1"/>
        </dgm:presLayoutVars>
      </dgm:prSet>
      <dgm:spPr/>
    </dgm:pt>
    <dgm:pt modelId="{8C06BDB3-CB84-40EA-9434-2DD1AAA30F03}" type="pres">
      <dgm:prSet presAssocID="{C1A08712-9000-4F27-A228-98509C1BF693}" presName="desTx" presStyleLbl="alignAccFollowNode1" presStyleIdx="1" presStyleCnt="5">
        <dgm:presLayoutVars>
          <dgm:bulletEnabled val="1"/>
        </dgm:presLayoutVars>
      </dgm:prSet>
      <dgm:spPr/>
    </dgm:pt>
    <dgm:pt modelId="{6978D920-3A48-4C2A-9779-47D4D937F0C3}" type="pres">
      <dgm:prSet presAssocID="{2F21539A-0311-470A-B1EC-7A6911C33F0B}" presName="space" presStyleCnt="0"/>
      <dgm:spPr/>
    </dgm:pt>
    <dgm:pt modelId="{0AFC21F3-B562-4899-B7C2-2E957A064D05}" type="pres">
      <dgm:prSet presAssocID="{B021AA92-F120-4264-9F0D-A29C6018DBE9}" presName="composite" presStyleCnt="0"/>
      <dgm:spPr/>
    </dgm:pt>
    <dgm:pt modelId="{AB046343-DF75-497B-8695-CF321F52CF06}" type="pres">
      <dgm:prSet presAssocID="{B021AA92-F120-4264-9F0D-A29C6018DBE9}" presName="parTx" presStyleLbl="alignNode1" presStyleIdx="2" presStyleCnt="5">
        <dgm:presLayoutVars>
          <dgm:chMax val="0"/>
          <dgm:chPref val="0"/>
          <dgm:bulletEnabled val="1"/>
        </dgm:presLayoutVars>
      </dgm:prSet>
      <dgm:spPr/>
    </dgm:pt>
    <dgm:pt modelId="{F37F36B7-5403-474A-A0A1-BF2C6EB2D121}" type="pres">
      <dgm:prSet presAssocID="{B021AA92-F120-4264-9F0D-A29C6018DBE9}" presName="desTx" presStyleLbl="alignAccFollowNode1" presStyleIdx="2" presStyleCnt="5">
        <dgm:presLayoutVars>
          <dgm:bulletEnabled val="1"/>
        </dgm:presLayoutVars>
      </dgm:prSet>
      <dgm:spPr/>
    </dgm:pt>
    <dgm:pt modelId="{E9649953-D734-45EC-8947-1562239FD3A8}" type="pres">
      <dgm:prSet presAssocID="{98FABE20-35B0-4879-936D-FC465D0C2935}" presName="space" presStyleCnt="0"/>
      <dgm:spPr/>
    </dgm:pt>
    <dgm:pt modelId="{D88CA7BD-D71D-4230-8F17-C0BABC4AC033}" type="pres">
      <dgm:prSet presAssocID="{0CBDD7B3-A953-4BFA-AC91-E002F9D56DCB}" presName="composite" presStyleCnt="0"/>
      <dgm:spPr/>
    </dgm:pt>
    <dgm:pt modelId="{8F29286D-7024-4673-A8F1-F78FA825F817}" type="pres">
      <dgm:prSet presAssocID="{0CBDD7B3-A953-4BFA-AC91-E002F9D56DCB}" presName="parTx" presStyleLbl="alignNode1" presStyleIdx="3" presStyleCnt="5">
        <dgm:presLayoutVars>
          <dgm:chMax val="0"/>
          <dgm:chPref val="0"/>
          <dgm:bulletEnabled val="1"/>
        </dgm:presLayoutVars>
      </dgm:prSet>
      <dgm:spPr/>
    </dgm:pt>
    <dgm:pt modelId="{064A333A-2C4D-476E-91D8-075D9C215EE0}" type="pres">
      <dgm:prSet presAssocID="{0CBDD7B3-A953-4BFA-AC91-E002F9D56DCB}" presName="desTx" presStyleLbl="alignAccFollowNode1" presStyleIdx="3" presStyleCnt="5">
        <dgm:presLayoutVars>
          <dgm:bulletEnabled val="1"/>
        </dgm:presLayoutVars>
      </dgm:prSet>
      <dgm:spPr/>
    </dgm:pt>
    <dgm:pt modelId="{42A85B74-7E9F-405D-A8D0-94D6363802A9}" type="pres">
      <dgm:prSet presAssocID="{CCFF093D-CF0A-4B63-870E-17763960BDC1}" presName="space" presStyleCnt="0"/>
      <dgm:spPr/>
    </dgm:pt>
    <dgm:pt modelId="{05D5290A-73C7-46CE-B824-7B4A113A0CC0}" type="pres">
      <dgm:prSet presAssocID="{5C5C9960-A49F-4375-BD21-9F973068B019}" presName="composite" presStyleCnt="0"/>
      <dgm:spPr/>
    </dgm:pt>
    <dgm:pt modelId="{A3EA771B-8A36-46CD-AE0F-C37ACFD67403}" type="pres">
      <dgm:prSet presAssocID="{5C5C9960-A49F-4375-BD21-9F973068B019}" presName="parTx" presStyleLbl="alignNode1" presStyleIdx="4" presStyleCnt="5">
        <dgm:presLayoutVars>
          <dgm:chMax val="0"/>
          <dgm:chPref val="0"/>
          <dgm:bulletEnabled val="1"/>
        </dgm:presLayoutVars>
      </dgm:prSet>
      <dgm:spPr/>
    </dgm:pt>
    <dgm:pt modelId="{AD47178B-7521-4141-9B41-CB58EBEE9E8F}" type="pres">
      <dgm:prSet presAssocID="{5C5C9960-A49F-4375-BD21-9F973068B019}" presName="desTx" presStyleLbl="alignAccFollowNode1" presStyleIdx="4" presStyleCnt="5">
        <dgm:presLayoutVars>
          <dgm:bulletEnabled val="1"/>
        </dgm:presLayoutVars>
      </dgm:prSet>
      <dgm:spPr/>
    </dgm:pt>
  </dgm:ptLst>
  <dgm:cxnLst>
    <dgm:cxn modelId="{AB89F511-6265-47D0-B4C2-F63C3A223367}" type="presOf" srcId="{C1A08712-9000-4F27-A228-98509C1BF693}" destId="{310CD8FD-A19C-483B-BD90-8729ABF15CD8}" srcOrd="0" destOrd="0" presId="urn:microsoft.com/office/officeart/2005/8/layout/hList1"/>
    <dgm:cxn modelId="{77678215-3B74-4E90-9FAD-0A5432EA553C}" srcId="{B021AA92-F120-4264-9F0D-A29C6018DBE9}" destId="{C018B2C6-73B0-408C-B63C-01ABE0660899}" srcOrd="3" destOrd="0" parTransId="{C02794A3-2B5E-4925-A8F0-D0847DE5511F}" sibTransId="{B66AE46B-9F2B-4952-A595-E46458D09FDA}"/>
    <dgm:cxn modelId="{7AB00917-7ADD-4E8D-BD7D-65023C4C3D4B}" type="presOf" srcId="{4BF3FBD4-25E7-49C0-BBFD-9F1BCE31F44B}" destId="{AD47178B-7521-4141-9B41-CB58EBEE9E8F}" srcOrd="0" destOrd="0" presId="urn:microsoft.com/office/officeart/2005/8/layout/hList1"/>
    <dgm:cxn modelId="{50D2A317-3774-434D-B959-00A33B8356BC}" type="presOf" srcId="{165B5EE3-F611-4093-B64B-A1F7B5D92E98}" destId="{8C06BDB3-CB84-40EA-9434-2DD1AAA30F03}" srcOrd="0" destOrd="0" presId="urn:microsoft.com/office/officeart/2005/8/layout/hList1"/>
    <dgm:cxn modelId="{E006CD19-F004-4563-AC48-F8DE8E144458}" type="presOf" srcId="{026165C0-A1CC-4BFA-A5F8-467A70F79CD4}" destId="{AD47178B-7521-4141-9B41-CB58EBEE9E8F}" srcOrd="0" destOrd="1" presId="urn:microsoft.com/office/officeart/2005/8/layout/hList1"/>
    <dgm:cxn modelId="{30F4A51F-BD36-459B-AD98-695D8D9B06F3}" type="presOf" srcId="{BB59C830-A94E-483E-B4E9-BCD34DE80BFC}" destId="{F37F36B7-5403-474A-A0A1-BF2C6EB2D121}" srcOrd="0" destOrd="5" presId="urn:microsoft.com/office/officeart/2005/8/layout/hList1"/>
    <dgm:cxn modelId="{D4A9DD27-60DA-4945-8918-985B8FAC9DB3}" type="presOf" srcId="{51356497-2FB0-4209-BC99-70D7418C6D7C}" destId="{AD47178B-7521-4141-9B41-CB58EBEE9E8F}" srcOrd="0" destOrd="4" presId="urn:microsoft.com/office/officeart/2005/8/layout/hList1"/>
    <dgm:cxn modelId="{4970342B-EE64-4895-8334-EDBDDFC27637}" type="presOf" srcId="{5AC674BB-8749-4BBA-87FA-8AA4CD4262F7}" destId="{2DB74443-8CCB-460F-8399-4630DAEB2138}" srcOrd="0" destOrd="3" presId="urn:microsoft.com/office/officeart/2005/8/layout/hList1"/>
    <dgm:cxn modelId="{45B55C2B-0EBD-4CBE-9039-07D5910D07DA}" type="presOf" srcId="{D847EB16-4A9D-4848-9996-72B8E97AA6AA}" destId="{F37F36B7-5403-474A-A0A1-BF2C6EB2D121}" srcOrd="0" destOrd="2" presId="urn:microsoft.com/office/officeart/2005/8/layout/hList1"/>
    <dgm:cxn modelId="{34B66E2B-5883-401F-8FA2-5B9C2CA63127}" srcId="{C6372282-A494-43A4-991A-83223BDE9B35}" destId="{0CBDD7B3-A953-4BFA-AC91-E002F9D56DCB}" srcOrd="3" destOrd="0" parTransId="{99B50FF8-AE7E-4EEA-8CF7-43CA02033CF2}" sibTransId="{CCFF093D-CF0A-4B63-870E-17763960BDC1}"/>
    <dgm:cxn modelId="{CBFD3430-8094-4149-AEA8-A617E0A26D96}" type="presOf" srcId="{FF622719-E62C-41A5-A383-A91F94F20437}" destId="{8C06BDB3-CB84-40EA-9434-2DD1AAA30F03}" srcOrd="0" destOrd="1" presId="urn:microsoft.com/office/officeart/2005/8/layout/hList1"/>
    <dgm:cxn modelId="{15C43136-95F7-45D3-89B5-F77B4072CC85}" srcId="{C1A08712-9000-4F27-A228-98509C1BF693}" destId="{165B5EE3-F611-4093-B64B-A1F7B5D92E98}" srcOrd="0" destOrd="0" parTransId="{827179B6-A130-418C-A9B4-9B9490E92788}" sibTransId="{A0292A5D-B358-4D0B-8771-7B83BE185A6C}"/>
    <dgm:cxn modelId="{F41EF236-3FA9-423F-9D0E-B48640078A6C}" srcId="{0CBDD7B3-A953-4BFA-AC91-E002F9D56DCB}" destId="{E00E3F8A-782D-4CFE-8618-8B123454ECB7}" srcOrd="1" destOrd="0" parTransId="{1B30E63E-475E-4092-A2D7-D8E81F881129}" sibTransId="{34FA8DE8-C375-4F7D-A33C-0446D70FF609}"/>
    <dgm:cxn modelId="{6DF2653A-B4C6-4B55-B4C1-447D4D04508E}" srcId="{3A23B1E9-AC66-4582-ABB6-C0B2179DB767}" destId="{5AC674BB-8749-4BBA-87FA-8AA4CD4262F7}" srcOrd="3" destOrd="0" parTransId="{49B2374A-2FC9-443C-94DC-0C59E3FF3E6E}" sibTransId="{377A7C8A-C053-4178-9D94-7FE23873B06D}"/>
    <dgm:cxn modelId="{5136F43A-3B56-4329-8FAC-59F112EA75BE}" srcId="{C1A08712-9000-4F27-A228-98509C1BF693}" destId="{FF622719-E62C-41A5-A383-A91F94F20437}" srcOrd="1" destOrd="0" parTransId="{4CEA005F-E08F-46C6-91B5-532D95E0F27F}" sibTransId="{10E816EB-564B-4437-BF67-5E76DFF98649}"/>
    <dgm:cxn modelId="{1BC5A33B-6979-40C5-96B6-FF8B83C9B64A}" srcId="{5C5C9960-A49F-4375-BD21-9F973068B019}" destId="{73310F71-EE1C-465F-9F67-9ABFD49D17BA}" srcOrd="2" destOrd="0" parTransId="{FD8DE2AC-AD21-451D-96AD-C27CAAA1DCA9}" sibTransId="{5E53AAD1-6083-411B-B115-6D77E24ECDA3}"/>
    <dgm:cxn modelId="{BFFBB03E-C30B-416B-B6CF-9EFEF48EEBAE}" srcId="{3A23B1E9-AC66-4582-ABB6-C0B2179DB767}" destId="{AD0F9418-F206-4DBF-8957-98FEC52FADE2}" srcOrd="0" destOrd="0" parTransId="{7F3B1CF2-0357-4F34-9C23-6157F05A08EA}" sibTransId="{552C770B-70CF-4D25-82ED-57856063BE9C}"/>
    <dgm:cxn modelId="{34A3E63F-793B-415D-9DEB-E3EDC7FBA145}" srcId="{C1A08712-9000-4F27-A228-98509C1BF693}" destId="{BD0B122A-B87D-4FC6-8546-C3D59D6D0CBA}" srcOrd="3" destOrd="0" parTransId="{F876E5EC-55A5-4601-8121-7DBB931E18E0}" sibTransId="{D67BF081-2673-4EE3-B1DC-D9DFEFA453DC}"/>
    <dgm:cxn modelId="{5758CC5B-8546-45A0-81A6-BB3428D95CA9}" type="presOf" srcId="{21966003-51E4-4BB8-8799-1518275F48A9}" destId="{AD47178B-7521-4141-9B41-CB58EBEE9E8F}" srcOrd="0" destOrd="5" presId="urn:microsoft.com/office/officeart/2005/8/layout/hList1"/>
    <dgm:cxn modelId="{156B3161-8FD0-413B-9C73-DF4FC3633A0A}" type="presOf" srcId="{FD43B7AD-3464-4FD6-911E-2279E4ED29D3}" destId="{AD47178B-7521-4141-9B41-CB58EBEE9E8F}" srcOrd="0" destOrd="3" presId="urn:microsoft.com/office/officeart/2005/8/layout/hList1"/>
    <dgm:cxn modelId="{943B8E61-2416-4D0D-85A9-F75FB760E47B}" srcId="{3A23B1E9-AC66-4582-ABB6-C0B2179DB767}" destId="{F5E08D5A-A6A7-41E2-BA36-F55BF6F11789}" srcOrd="2" destOrd="0" parTransId="{C102B39F-BDA8-45F2-93D6-7CCB45EB41F3}" sibTransId="{7CBCD8A0-AAA7-4AAF-A6DD-894291F87E11}"/>
    <dgm:cxn modelId="{B78B9D45-1CE8-4322-8D48-97F7A39A8A18}" srcId="{B021AA92-F120-4264-9F0D-A29C6018DBE9}" destId="{165DC31D-6463-4E42-BC30-BBA7758356DE}" srcOrd="1" destOrd="0" parTransId="{7203F1DC-B2EA-4954-885B-4CF4D25BCDA5}" sibTransId="{7AB108AA-83E0-4BD0-A5C9-E4DC715C84D9}"/>
    <dgm:cxn modelId="{AC9C4E66-6F74-45F5-AA0D-ADE95C651A84}" type="presOf" srcId="{E2766617-9DC3-41A4-BEBD-FCDE6AA79999}" destId="{064A333A-2C4D-476E-91D8-075D9C215EE0}" srcOrd="0" destOrd="0" presId="urn:microsoft.com/office/officeart/2005/8/layout/hList1"/>
    <dgm:cxn modelId="{83071447-122F-4F65-9AA6-4BA02AF50DF5}" type="presOf" srcId="{22B044B3-0AD7-4792-B878-43B871FB033C}" destId="{8C06BDB3-CB84-40EA-9434-2DD1AAA30F03}" srcOrd="0" destOrd="2" presId="urn:microsoft.com/office/officeart/2005/8/layout/hList1"/>
    <dgm:cxn modelId="{B871E769-FD05-4C97-A754-ADEBB9E0463D}" srcId="{5C5C9960-A49F-4375-BD21-9F973068B019}" destId="{51356497-2FB0-4209-BC99-70D7418C6D7C}" srcOrd="4" destOrd="0" parTransId="{E0720ADD-A5D8-49E7-B419-3A232FFFC0BB}" sibTransId="{09D94DEB-CB54-4CFE-937B-B0491AC13C84}"/>
    <dgm:cxn modelId="{36F9106C-E343-4CE8-A3B8-35DB916EC174}" type="presOf" srcId="{C018B2C6-73B0-408C-B63C-01ABE0660899}" destId="{F37F36B7-5403-474A-A0A1-BF2C6EB2D121}" srcOrd="0" destOrd="3" presId="urn:microsoft.com/office/officeart/2005/8/layout/hList1"/>
    <dgm:cxn modelId="{2094C76C-700C-4301-A545-F812DE3A53B8}" srcId="{3A23B1E9-AC66-4582-ABB6-C0B2179DB767}" destId="{5E44CA2B-B35F-42F6-9B14-80117FDE0CD7}" srcOrd="4" destOrd="0" parTransId="{554FE7B7-38ED-4ECC-A41D-A7B51A4378CA}" sibTransId="{7FEA369A-AD89-44CE-A390-F124040EF792}"/>
    <dgm:cxn modelId="{8A42946E-D9CF-40EB-A2F0-9A0D15C080B7}" type="presOf" srcId="{E85D641E-E52A-4B32-A76E-E07C1988C83B}" destId="{F37F36B7-5403-474A-A0A1-BF2C6EB2D121}" srcOrd="0" destOrd="4" presId="urn:microsoft.com/office/officeart/2005/8/layout/hList1"/>
    <dgm:cxn modelId="{29EA1A71-9379-47C6-AAF0-B1C5C125DF3D}" type="presOf" srcId="{5E44CA2B-B35F-42F6-9B14-80117FDE0CD7}" destId="{2DB74443-8CCB-460F-8399-4630DAEB2138}" srcOrd="0" destOrd="4" presId="urn:microsoft.com/office/officeart/2005/8/layout/hList1"/>
    <dgm:cxn modelId="{B58FA551-CDFD-447F-B201-68EA93B86112}" srcId="{C6372282-A494-43A4-991A-83223BDE9B35}" destId="{B021AA92-F120-4264-9F0D-A29C6018DBE9}" srcOrd="2" destOrd="0" parTransId="{56823AE1-1C66-483E-B44A-252D84DA0620}" sibTransId="{98FABE20-35B0-4879-936D-FC465D0C2935}"/>
    <dgm:cxn modelId="{12D92352-5C40-451A-A249-0239F93F004E}" srcId="{C1A08712-9000-4F27-A228-98509C1BF693}" destId="{22B044B3-0AD7-4792-B878-43B871FB033C}" srcOrd="2" destOrd="0" parTransId="{3B09641F-08F8-471A-900E-8EF02E8035EF}" sibTransId="{4CC275CD-D629-4CE0-B2B2-39B42BE716D3}"/>
    <dgm:cxn modelId="{A4125D58-0B86-49DD-94BD-8BB83D7B7893}" type="presOf" srcId="{F5E08D5A-A6A7-41E2-BA36-F55BF6F11789}" destId="{2DB74443-8CCB-460F-8399-4630DAEB2138}" srcOrd="0" destOrd="2" presId="urn:microsoft.com/office/officeart/2005/8/layout/hList1"/>
    <dgm:cxn modelId="{BE92C059-2316-479B-96B4-64B3F233CC4B}" srcId="{0CBDD7B3-A953-4BFA-AC91-E002F9D56DCB}" destId="{E2766617-9DC3-41A4-BEBD-FCDE6AA79999}" srcOrd="0" destOrd="0" parTransId="{AC40FC99-63C0-428D-A15E-CACE7DD05BF9}" sibTransId="{34845206-2732-415A-A251-2B9E2F65FF49}"/>
    <dgm:cxn modelId="{B194A35A-4A38-4E1D-BA32-471864AF4124}" srcId="{3A23B1E9-AC66-4582-ABB6-C0B2179DB767}" destId="{5C3A0402-E368-45A8-A01A-017EE9DED51C}" srcOrd="1" destOrd="0" parTransId="{CBBB2FF3-113D-4F92-8816-34E7A78DB587}" sibTransId="{ADF11AE0-5366-432B-ADB2-A28F54D8835D}"/>
    <dgm:cxn modelId="{59BA4E86-072F-499C-B7E0-9C4AD77EDF52}" srcId="{5C5C9960-A49F-4375-BD21-9F973068B019}" destId="{026165C0-A1CC-4BFA-A5F8-467A70F79CD4}" srcOrd="1" destOrd="0" parTransId="{C8EAAE55-F9FA-475A-B3C5-0F1CBC7C3119}" sibTransId="{FA6A2EA1-0A3F-4418-A4DD-EDF5007F04DF}"/>
    <dgm:cxn modelId="{3E3F7192-02E9-493E-8347-14D550C8B198}" srcId="{C6372282-A494-43A4-991A-83223BDE9B35}" destId="{5C5C9960-A49F-4375-BD21-9F973068B019}" srcOrd="4" destOrd="0" parTransId="{275EFA42-E3A6-49F3-9E4F-B587E1B81DED}" sibTransId="{67DE2D60-BF43-46DC-9DA2-A945663AAFE2}"/>
    <dgm:cxn modelId="{287ACC98-47C7-4DF6-93A5-90304012B53F}" type="presOf" srcId="{19254843-E165-4EB8-9301-E1E83EE89FFC}" destId="{064A333A-2C4D-476E-91D8-075D9C215EE0}" srcOrd="0" destOrd="2" presId="urn:microsoft.com/office/officeart/2005/8/layout/hList1"/>
    <dgm:cxn modelId="{F7D0109A-C890-4756-B8EF-DBEB3F56D8C2}" type="presOf" srcId="{3A23B1E9-AC66-4582-ABB6-C0B2179DB767}" destId="{C4CBBC22-1473-42D9-983E-869B5541D433}" srcOrd="0" destOrd="0" presId="urn:microsoft.com/office/officeart/2005/8/layout/hList1"/>
    <dgm:cxn modelId="{F35103A1-1A1A-4D2E-8F22-551AD24DE8B8}" type="presOf" srcId="{5C3A0402-E368-45A8-A01A-017EE9DED51C}" destId="{2DB74443-8CCB-460F-8399-4630DAEB2138}" srcOrd="0" destOrd="1" presId="urn:microsoft.com/office/officeart/2005/8/layout/hList1"/>
    <dgm:cxn modelId="{7CE7F2A8-CE14-4E01-8836-B8E699C3DF4E}" srcId="{5C5C9960-A49F-4375-BD21-9F973068B019}" destId="{4BF3FBD4-25E7-49C0-BBFD-9F1BCE31F44B}" srcOrd="0" destOrd="0" parTransId="{B96DCD71-0550-45C9-A8F1-4727A00163E7}" sibTransId="{5E71BF9B-8274-4D5A-86D0-9551D8BDB81E}"/>
    <dgm:cxn modelId="{6857C0AA-1A76-48F5-A09B-6C34423AA030}" srcId="{B021AA92-F120-4264-9F0D-A29C6018DBE9}" destId="{F2616BAE-2D47-4B80-AF5A-2DF53E236649}" srcOrd="0" destOrd="0" parTransId="{06850C98-BEFA-4BF4-A78D-BE7D067B0824}" sibTransId="{7913985D-3360-4377-BE45-7CFF062DBB60}"/>
    <dgm:cxn modelId="{08A485AB-A295-4CBA-B348-3E1D20E7060F}" type="presOf" srcId="{F2616BAE-2D47-4B80-AF5A-2DF53E236649}" destId="{F37F36B7-5403-474A-A0A1-BF2C6EB2D121}" srcOrd="0" destOrd="0" presId="urn:microsoft.com/office/officeart/2005/8/layout/hList1"/>
    <dgm:cxn modelId="{EED391AF-3878-4A08-B819-97B9C5279D01}" type="presOf" srcId="{BD0B122A-B87D-4FC6-8546-C3D59D6D0CBA}" destId="{8C06BDB3-CB84-40EA-9434-2DD1AAA30F03}" srcOrd="0" destOrd="3" presId="urn:microsoft.com/office/officeart/2005/8/layout/hList1"/>
    <dgm:cxn modelId="{DE1E44B0-5B44-41BB-B384-34576B7DB151}" type="presOf" srcId="{73310F71-EE1C-465F-9F67-9ABFD49D17BA}" destId="{AD47178B-7521-4141-9B41-CB58EBEE9E8F}" srcOrd="0" destOrd="2" presId="urn:microsoft.com/office/officeart/2005/8/layout/hList1"/>
    <dgm:cxn modelId="{DF7C73B2-8AAA-4AD6-B870-C05089307992}" srcId="{C6372282-A494-43A4-991A-83223BDE9B35}" destId="{3A23B1E9-AC66-4582-ABB6-C0B2179DB767}" srcOrd="0" destOrd="0" parTransId="{4F62DBC8-F1D0-4F5E-A028-3E6583F577C2}" sibTransId="{A3F8234B-2108-498B-80AB-BE5746901DFF}"/>
    <dgm:cxn modelId="{2E767DB5-8227-4225-BE39-7D2F65B7D9B0}" type="presOf" srcId="{B021AA92-F120-4264-9F0D-A29C6018DBE9}" destId="{AB046343-DF75-497B-8695-CF321F52CF06}" srcOrd="0" destOrd="0" presId="urn:microsoft.com/office/officeart/2005/8/layout/hList1"/>
    <dgm:cxn modelId="{3CBE71BC-211B-4944-86C6-ACC2E326D6ED}" type="presOf" srcId="{0CBDD7B3-A953-4BFA-AC91-E002F9D56DCB}" destId="{8F29286D-7024-4673-A8F1-F78FA825F817}" srcOrd="0" destOrd="0" presId="urn:microsoft.com/office/officeart/2005/8/layout/hList1"/>
    <dgm:cxn modelId="{3AE933C1-4EC1-4C47-977D-38C35D87D20F}" srcId="{0CBDD7B3-A953-4BFA-AC91-E002F9D56DCB}" destId="{19254843-E165-4EB8-9301-E1E83EE89FFC}" srcOrd="2" destOrd="0" parTransId="{8029323C-2526-4FB6-9CE5-9DE5B4AA8478}" sibTransId="{26D3BEF9-21B3-427C-A0CD-47CCE38B8665}"/>
    <dgm:cxn modelId="{CC2E5FCB-80C9-4C96-9290-FDCCBDBCD0D7}" type="presOf" srcId="{165DC31D-6463-4E42-BC30-BBA7758356DE}" destId="{F37F36B7-5403-474A-A0A1-BF2C6EB2D121}" srcOrd="0" destOrd="1" presId="urn:microsoft.com/office/officeart/2005/8/layout/hList1"/>
    <dgm:cxn modelId="{541B0FCF-E460-4A60-BDC5-A24D7C1D912A}" srcId="{B021AA92-F120-4264-9F0D-A29C6018DBE9}" destId="{E85D641E-E52A-4B32-A76E-E07C1988C83B}" srcOrd="4" destOrd="0" parTransId="{1A7F5685-8DBD-4CE8-87A7-27999A58424A}" sibTransId="{84A46963-CAD5-4404-96BF-A06B07FEE542}"/>
    <dgm:cxn modelId="{4C55A9D3-78AB-409E-84D7-F6BF5E8B7700}" srcId="{5C5C9960-A49F-4375-BD21-9F973068B019}" destId="{21966003-51E4-4BB8-8799-1518275F48A9}" srcOrd="5" destOrd="0" parTransId="{DA7B4AC8-19EE-424C-9C26-09CB702F1908}" sibTransId="{06EF85D0-547D-4EAD-BD19-C99AD7A49F94}"/>
    <dgm:cxn modelId="{1CA9ABD8-8570-4C24-B26E-F9E629090080}" type="presOf" srcId="{E00E3F8A-782D-4CFE-8618-8B123454ECB7}" destId="{064A333A-2C4D-476E-91D8-075D9C215EE0}" srcOrd="0" destOrd="1" presId="urn:microsoft.com/office/officeart/2005/8/layout/hList1"/>
    <dgm:cxn modelId="{409AB5D8-2809-4ABF-B8A8-48864C147A2C}" type="presOf" srcId="{AD0F9418-F206-4DBF-8957-98FEC52FADE2}" destId="{2DB74443-8CCB-460F-8399-4630DAEB2138}" srcOrd="0" destOrd="0" presId="urn:microsoft.com/office/officeart/2005/8/layout/hList1"/>
    <dgm:cxn modelId="{D35A8CDA-7FDA-4193-80E0-38F287BE62D1}" srcId="{B021AA92-F120-4264-9F0D-A29C6018DBE9}" destId="{D847EB16-4A9D-4848-9996-72B8E97AA6AA}" srcOrd="2" destOrd="0" parTransId="{DE38F4B4-DBD9-43F3-81CC-F314CABA13F1}" sibTransId="{1DFF7170-70E9-4163-9DE4-5A1B6FA1F3BC}"/>
    <dgm:cxn modelId="{AB09D0E8-C643-4142-838C-A1FFBDD52E16}" srcId="{B021AA92-F120-4264-9F0D-A29C6018DBE9}" destId="{BB59C830-A94E-483E-B4E9-BCD34DE80BFC}" srcOrd="5" destOrd="0" parTransId="{0E995B43-7121-4AD4-A4BD-1237B291607A}" sibTransId="{15E9779E-0BD7-4DE7-B177-4D9815D099C3}"/>
    <dgm:cxn modelId="{1B2693EB-E201-47B4-AC82-75C881FC2357}" srcId="{C6372282-A494-43A4-991A-83223BDE9B35}" destId="{C1A08712-9000-4F27-A228-98509C1BF693}" srcOrd="1" destOrd="0" parTransId="{794EC7B4-5679-4EB2-8F6A-27F75AE745DA}" sibTransId="{2F21539A-0311-470A-B1EC-7A6911C33F0B}"/>
    <dgm:cxn modelId="{45E2FEEC-D075-4C4C-BA24-6C96BCD2EFE8}" type="presOf" srcId="{5C5C9960-A49F-4375-BD21-9F973068B019}" destId="{A3EA771B-8A36-46CD-AE0F-C37ACFD67403}" srcOrd="0" destOrd="0" presId="urn:microsoft.com/office/officeart/2005/8/layout/hList1"/>
    <dgm:cxn modelId="{397444F6-74FE-42F7-9758-9F31A696C0B0}" srcId="{5C5C9960-A49F-4375-BD21-9F973068B019}" destId="{FD43B7AD-3464-4FD6-911E-2279E4ED29D3}" srcOrd="3" destOrd="0" parTransId="{64B63921-5AE3-4DEC-B049-63AFC1BA1FB6}" sibTransId="{398058AC-EE0F-4D77-B2F2-5E105147A67D}"/>
    <dgm:cxn modelId="{98F89AF6-DCE0-4A1D-B85F-85AE68F9AFA2}" type="presOf" srcId="{C6372282-A494-43A4-991A-83223BDE9B35}" destId="{88E2CA8F-07A7-4C17-95A5-B3A7AD142656}" srcOrd="0" destOrd="0" presId="urn:microsoft.com/office/officeart/2005/8/layout/hList1"/>
    <dgm:cxn modelId="{DA9913F3-6AD0-45F4-80A1-60BA9C449F99}" type="presParOf" srcId="{88E2CA8F-07A7-4C17-95A5-B3A7AD142656}" destId="{1DD988C0-9B4E-44EF-BF99-36364F45E56C}" srcOrd="0" destOrd="0" presId="urn:microsoft.com/office/officeart/2005/8/layout/hList1"/>
    <dgm:cxn modelId="{F6B5E603-B835-4A66-B07B-EB07C251E487}" type="presParOf" srcId="{1DD988C0-9B4E-44EF-BF99-36364F45E56C}" destId="{C4CBBC22-1473-42D9-983E-869B5541D433}" srcOrd="0" destOrd="0" presId="urn:microsoft.com/office/officeart/2005/8/layout/hList1"/>
    <dgm:cxn modelId="{45B6F6E5-1DD7-45AE-9EBE-9726D1147C8E}" type="presParOf" srcId="{1DD988C0-9B4E-44EF-BF99-36364F45E56C}" destId="{2DB74443-8CCB-460F-8399-4630DAEB2138}" srcOrd="1" destOrd="0" presId="urn:microsoft.com/office/officeart/2005/8/layout/hList1"/>
    <dgm:cxn modelId="{DA4834B5-D1C2-4D2B-B0FD-24B0A1CA0B76}" type="presParOf" srcId="{88E2CA8F-07A7-4C17-95A5-B3A7AD142656}" destId="{B6B632F0-9C6E-4DB7-B497-12DC24351061}" srcOrd="1" destOrd="0" presId="urn:microsoft.com/office/officeart/2005/8/layout/hList1"/>
    <dgm:cxn modelId="{D34DC470-FF5B-46D0-9ADD-181998C40F9F}" type="presParOf" srcId="{88E2CA8F-07A7-4C17-95A5-B3A7AD142656}" destId="{9912B036-A45F-46C3-B109-9388038F910A}" srcOrd="2" destOrd="0" presId="urn:microsoft.com/office/officeart/2005/8/layout/hList1"/>
    <dgm:cxn modelId="{0111DBA3-9338-4868-9EB9-A09A43344EA5}" type="presParOf" srcId="{9912B036-A45F-46C3-B109-9388038F910A}" destId="{310CD8FD-A19C-483B-BD90-8729ABF15CD8}" srcOrd="0" destOrd="0" presId="urn:microsoft.com/office/officeart/2005/8/layout/hList1"/>
    <dgm:cxn modelId="{AC7C864C-454D-4CFD-830A-C64296BF5C52}" type="presParOf" srcId="{9912B036-A45F-46C3-B109-9388038F910A}" destId="{8C06BDB3-CB84-40EA-9434-2DD1AAA30F03}" srcOrd="1" destOrd="0" presId="urn:microsoft.com/office/officeart/2005/8/layout/hList1"/>
    <dgm:cxn modelId="{16487446-A3E6-4541-AE59-6C2F3CCF80A5}" type="presParOf" srcId="{88E2CA8F-07A7-4C17-95A5-B3A7AD142656}" destId="{6978D920-3A48-4C2A-9779-47D4D937F0C3}" srcOrd="3" destOrd="0" presId="urn:microsoft.com/office/officeart/2005/8/layout/hList1"/>
    <dgm:cxn modelId="{36A7A940-7BFA-40D1-95F5-CD6E0FA98005}" type="presParOf" srcId="{88E2CA8F-07A7-4C17-95A5-B3A7AD142656}" destId="{0AFC21F3-B562-4899-B7C2-2E957A064D05}" srcOrd="4" destOrd="0" presId="urn:microsoft.com/office/officeart/2005/8/layout/hList1"/>
    <dgm:cxn modelId="{4E98CC37-C51B-477F-B9CB-36A219081A17}" type="presParOf" srcId="{0AFC21F3-B562-4899-B7C2-2E957A064D05}" destId="{AB046343-DF75-497B-8695-CF321F52CF06}" srcOrd="0" destOrd="0" presId="urn:microsoft.com/office/officeart/2005/8/layout/hList1"/>
    <dgm:cxn modelId="{183146AE-F709-435E-850D-8E24AA5F92D9}" type="presParOf" srcId="{0AFC21F3-B562-4899-B7C2-2E957A064D05}" destId="{F37F36B7-5403-474A-A0A1-BF2C6EB2D121}" srcOrd="1" destOrd="0" presId="urn:microsoft.com/office/officeart/2005/8/layout/hList1"/>
    <dgm:cxn modelId="{36062561-A1E5-4E14-83F3-3646E4EDE355}" type="presParOf" srcId="{88E2CA8F-07A7-4C17-95A5-B3A7AD142656}" destId="{E9649953-D734-45EC-8947-1562239FD3A8}" srcOrd="5" destOrd="0" presId="urn:microsoft.com/office/officeart/2005/8/layout/hList1"/>
    <dgm:cxn modelId="{13367C3C-7BA7-4C6E-B35D-2D32F584B192}" type="presParOf" srcId="{88E2CA8F-07A7-4C17-95A5-B3A7AD142656}" destId="{D88CA7BD-D71D-4230-8F17-C0BABC4AC033}" srcOrd="6" destOrd="0" presId="urn:microsoft.com/office/officeart/2005/8/layout/hList1"/>
    <dgm:cxn modelId="{6989AFB9-738C-45E6-A230-EAF8CB05E083}" type="presParOf" srcId="{D88CA7BD-D71D-4230-8F17-C0BABC4AC033}" destId="{8F29286D-7024-4673-A8F1-F78FA825F817}" srcOrd="0" destOrd="0" presId="urn:microsoft.com/office/officeart/2005/8/layout/hList1"/>
    <dgm:cxn modelId="{3F0BBD40-CE3D-4181-A2BF-108895BCFBC2}" type="presParOf" srcId="{D88CA7BD-D71D-4230-8F17-C0BABC4AC033}" destId="{064A333A-2C4D-476E-91D8-075D9C215EE0}" srcOrd="1" destOrd="0" presId="urn:microsoft.com/office/officeart/2005/8/layout/hList1"/>
    <dgm:cxn modelId="{673136C8-C3BE-41B0-903C-8DF04E7BFBD1}" type="presParOf" srcId="{88E2CA8F-07A7-4C17-95A5-B3A7AD142656}" destId="{42A85B74-7E9F-405D-A8D0-94D6363802A9}" srcOrd="7" destOrd="0" presId="urn:microsoft.com/office/officeart/2005/8/layout/hList1"/>
    <dgm:cxn modelId="{488927C6-C5DF-4FE3-A99B-4CAAED539B7F}" type="presParOf" srcId="{88E2CA8F-07A7-4C17-95A5-B3A7AD142656}" destId="{05D5290A-73C7-46CE-B824-7B4A113A0CC0}" srcOrd="8" destOrd="0" presId="urn:microsoft.com/office/officeart/2005/8/layout/hList1"/>
    <dgm:cxn modelId="{B3FA908E-FEB9-4626-8BF9-BA520A2B1387}" type="presParOf" srcId="{05D5290A-73C7-46CE-B824-7B4A113A0CC0}" destId="{A3EA771B-8A36-46CD-AE0F-C37ACFD67403}" srcOrd="0" destOrd="0" presId="urn:microsoft.com/office/officeart/2005/8/layout/hList1"/>
    <dgm:cxn modelId="{99199FA3-E015-4033-A851-C14AFD8E2029}" type="presParOf" srcId="{05D5290A-73C7-46CE-B824-7B4A113A0CC0}" destId="{AD47178B-7521-4141-9B41-CB58EBEE9E8F}"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EB5FE4B-702E-4AEA-A20D-61C5CC74EDC6}">
      <dsp:nvSpPr>
        <dsp:cNvPr id="0" name=""/>
        <dsp:cNvSpPr/>
      </dsp:nvSpPr>
      <dsp:spPr>
        <a:xfrm>
          <a:off x="4023" y="13205"/>
          <a:ext cx="2419373" cy="967749"/>
        </a:xfrm>
        <a:prstGeom prst="rect">
          <a:avLst/>
        </a:prstGeom>
        <a:solidFill>
          <a:schemeClr val="accent1">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142240" tIns="81280" rIns="142240" bIns="81280" numCol="1" spcCol="1270" anchor="ctr" anchorCtr="0">
          <a:noAutofit/>
        </a:bodyPr>
        <a:lstStyle/>
        <a:p>
          <a:pPr marL="0" lvl="0" indent="0" algn="ctr" defTabSz="889000">
            <a:lnSpc>
              <a:spcPct val="90000"/>
            </a:lnSpc>
            <a:spcBef>
              <a:spcPct val="0"/>
            </a:spcBef>
            <a:spcAft>
              <a:spcPct val="35000"/>
            </a:spcAft>
            <a:buNone/>
          </a:pPr>
          <a:r>
            <a:rPr lang="en-US" sz="2000" kern="1200" dirty="0"/>
            <a:t>Understand the structure of your data</a:t>
          </a:r>
        </a:p>
      </dsp:txBody>
      <dsp:txXfrm>
        <a:off x="4023" y="13205"/>
        <a:ext cx="2419373" cy="967749"/>
      </dsp:txXfrm>
    </dsp:sp>
    <dsp:sp modelId="{667BF231-B770-46BD-98D2-8D6F0F5ADBB4}">
      <dsp:nvSpPr>
        <dsp:cNvPr id="0" name=""/>
        <dsp:cNvSpPr/>
      </dsp:nvSpPr>
      <dsp:spPr>
        <a:xfrm>
          <a:off x="4023" y="980954"/>
          <a:ext cx="2419373" cy="2108160"/>
        </a:xfrm>
        <a:prstGeom prst="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5344" tIns="85344" rIns="113792" bIns="128016" numCol="1" spcCol="1270" anchor="t" anchorCtr="0">
          <a:noAutofit/>
        </a:bodyPr>
        <a:lstStyle/>
        <a:p>
          <a:pPr marL="171450" lvl="1" indent="-171450" algn="l" defTabSz="711200">
            <a:lnSpc>
              <a:spcPct val="90000"/>
            </a:lnSpc>
            <a:spcBef>
              <a:spcPct val="0"/>
            </a:spcBef>
            <a:spcAft>
              <a:spcPct val="15000"/>
            </a:spcAft>
            <a:buChar char="•"/>
          </a:pPr>
          <a:r>
            <a:rPr lang="en-US" sz="1600" kern="1200" dirty="0"/>
            <a:t>Data </a:t>
          </a:r>
          <a:r>
            <a:rPr lang="en-US" sz="1600" b="1" kern="1200" dirty="0"/>
            <a:t>source</a:t>
          </a:r>
          <a:r>
            <a:rPr lang="en-US" sz="1600" kern="1200" dirty="0"/>
            <a:t>, where does it come from?</a:t>
          </a:r>
        </a:p>
        <a:p>
          <a:pPr marL="171450" lvl="1" indent="-171450" algn="l" defTabSz="711200">
            <a:lnSpc>
              <a:spcPct val="90000"/>
            </a:lnSpc>
            <a:spcBef>
              <a:spcPct val="0"/>
            </a:spcBef>
            <a:spcAft>
              <a:spcPct val="15000"/>
            </a:spcAft>
            <a:buChar char="•"/>
          </a:pPr>
          <a:r>
            <a:rPr lang="en-US" sz="1600" kern="1200" dirty="0"/>
            <a:t>Data </a:t>
          </a:r>
          <a:r>
            <a:rPr lang="en-US" sz="1600" b="1" kern="1200" dirty="0"/>
            <a:t>format</a:t>
          </a:r>
          <a:r>
            <a:rPr lang="en-US" sz="1600" kern="1200" dirty="0"/>
            <a:t> (images, text, JSON, tables)?</a:t>
          </a:r>
        </a:p>
        <a:p>
          <a:pPr marL="171450" lvl="1" indent="-171450" algn="l" defTabSz="711200">
            <a:lnSpc>
              <a:spcPct val="90000"/>
            </a:lnSpc>
            <a:spcBef>
              <a:spcPct val="0"/>
            </a:spcBef>
            <a:spcAft>
              <a:spcPct val="15000"/>
            </a:spcAft>
            <a:buChar char="•"/>
          </a:pPr>
          <a:r>
            <a:rPr lang="en-US" sz="1600" b="1" kern="1200" dirty="0"/>
            <a:t>Variables</a:t>
          </a:r>
          <a:r>
            <a:rPr lang="en-US" sz="1600" kern="1200" dirty="0"/>
            <a:t> and features</a:t>
          </a:r>
        </a:p>
      </dsp:txBody>
      <dsp:txXfrm>
        <a:off x="4023" y="980954"/>
        <a:ext cx="2419373" cy="2108160"/>
      </dsp:txXfrm>
    </dsp:sp>
    <dsp:sp modelId="{A4BF826D-8160-43B0-A8D6-14616C9F5DBC}">
      <dsp:nvSpPr>
        <dsp:cNvPr id="0" name=""/>
        <dsp:cNvSpPr/>
      </dsp:nvSpPr>
      <dsp:spPr>
        <a:xfrm>
          <a:off x="2762109" y="13205"/>
          <a:ext cx="2419373" cy="967749"/>
        </a:xfrm>
        <a:prstGeom prst="rect">
          <a:avLst/>
        </a:prstGeom>
        <a:solidFill>
          <a:schemeClr val="accent1">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142240" tIns="81280" rIns="142240" bIns="81280" numCol="1" spcCol="1270" anchor="ctr" anchorCtr="0">
          <a:noAutofit/>
        </a:bodyPr>
        <a:lstStyle/>
        <a:p>
          <a:pPr marL="0" lvl="0" indent="0" algn="ctr" defTabSz="889000">
            <a:lnSpc>
              <a:spcPct val="90000"/>
            </a:lnSpc>
            <a:spcBef>
              <a:spcPct val="0"/>
            </a:spcBef>
            <a:spcAft>
              <a:spcPct val="35000"/>
            </a:spcAft>
            <a:buNone/>
          </a:pPr>
          <a:r>
            <a:rPr lang="en-US" sz="2000" kern="1200" dirty="0"/>
            <a:t>Detect patterns and anomalies</a:t>
          </a:r>
        </a:p>
      </dsp:txBody>
      <dsp:txXfrm>
        <a:off x="2762109" y="13205"/>
        <a:ext cx="2419373" cy="967749"/>
      </dsp:txXfrm>
    </dsp:sp>
    <dsp:sp modelId="{56BE0917-0F18-41DE-9393-0919BB3BF5EB}">
      <dsp:nvSpPr>
        <dsp:cNvPr id="0" name=""/>
        <dsp:cNvSpPr/>
      </dsp:nvSpPr>
      <dsp:spPr>
        <a:xfrm>
          <a:off x="2762109" y="980954"/>
          <a:ext cx="2419373" cy="2108160"/>
        </a:xfrm>
        <a:prstGeom prst="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5344" tIns="85344" rIns="113792" bIns="128016" numCol="1" spcCol="1270" anchor="t" anchorCtr="0">
          <a:noAutofit/>
        </a:bodyPr>
        <a:lstStyle/>
        <a:p>
          <a:pPr marL="171450" lvl="1" indent="-171450" algn="l" defTabSz="711200">
            <a:lnSpc>
              <a:spcPct val="90000"/>
            </a:lnSpc>
            <a:spcBef>
              <a:spcPct val="0"/>
            </a:spcBef>
            <a:spcAft>
              <a:spcPct val="15000"/>
            </a:spcAft>
            <a:buChar char="•"/>
          </a:pPr>
          <a:r>
            <a:rPr lang="en-US" sz="1600" kern="1200" dirty="0"/>
            <a:t>Visualize </a:t>
          </a:r>
          <a:r>
            <a:rPr lang="en-US" sz="1600" b="1" kern="1200" dirty="0"/>
            <a:t>trends</a:t>
          </a:r>
        </a:p>
        <a:p>
          <a:pPr marL="171450" lvl="1" indent="-171450" algn="l" defTabSz="711200">
            <a:lnSpc>
              <a:spcPct val="90000"/>
            </a:lnSpc>
            <a:spcBef>
              <a:spcPct val="0"/>
            </a:spcBef>
            <a:spcAft>
              <a:spcPct val="15000"/>
            </a:spcAft>
            <a:buChar char="•"/>
          </a:pPr>
          <a:r>
            <a:rPr lang="en-US" sz="1600" kern="1200" dirty="0"/>
            <a:t>Identify </a:t>
          </a:r>
          <a:r>
            <a:rPr lang="en-US" sz="1600" b="1" kern="1200" dirty="0"/>
            <a:t>correlations</a:t>
          </a:r>
        </a:p>
        <a:p>
          <a:pPr marL="171450" lvl="1" indent="-171450" algn="l" defTabSz="711200">
            <a:lnSpc>
              <a:spcPct val="90000"/>
            </a:lnSpc>
            <a:spcBef>
              <a:spcPct val="0"/>
            </a:spcBef>
            <a:spcAft>
              <a:spcPct val="15000"/>
            </a:spcAft>
            <a:buChar char="•"/>
          </a:pPr>
          <a:r>
            <a:rPr lang="en-US" sz="1600" kern="1200" dirty="0"/>
            <a:t>Detect </a:t>
          </a:r>
          <a:r>
            <a:rPr lang="en-US" sz="1600" b="1" kern="1200" dirty="0"/>
            <a:t>outliers</a:t>
          </a:r>
        </a:p>
        <a:p>
          <a:pPr marL="171450" lvl="1" indent="-171450" algn="l" defTabSz="711200">
            <a:lnSpc>
              <a:spcPct val="90000"/>
            </a:lnSpc>
            <a:spcBef>
              <a:spcPct val="0"/>
            </a:spcBef>
            <a:spcAft>
              <a:spcPct val="15000"/>
            </a:spcAft>
            <a:buChar char="•"/>
          </a:pPr>
          <a:r>
            <a:rPr lang="en-US" sz="1600" kern="1200" dirty="0"/>
            <a:t>Is the </a:t>
          </a:r>
          <a:r>
            <a:rPr lang="en-US" sz="1600" b="1" kern="1200" dirty="0"/>
            <a:t>data</a:t>
          </a:r>
          <a:r>
            <a:rPr lang="en-US" sz="1600" kern="1200" dirty="0"/>
            <a:t> skewed or </a:t>
          </a:r>
          <a:r>
            <a:rPr lang="en-US" sz="1600" b="1" kern="1200" dirty="0"/>
            <a:t>biased</a:t>
          </a:r>
          <a:r>
            <a:rPr lang="en-US" sz="1600" kern="1200" dirty="0"/>
            <a:t>?</a:t>
          </a:r>
        </a:p>
      </dsp:txBody>
      <dsp:txXfrm>
        <a:off x="2762109" y="980954"/>
        <a:ext cx="2419373" cy="2108160"/>
      </dsp:txXfrm>
    </dsp:sp>
    <dsp:sp modelId="{908F7E1C-AE57-4C86-AB93-A086DDEF5F1C}">
      <dsp:nvSpPr>
        <dsp:cNvPr id="0" name=""/>
        <dsp:cNvSpPr/>
      </dsp:nvSpPr>
      <dsp:spPr>
        <a:xfrm>
          <a:off x="5520195" y="13205"/>
          <a:ext cx="2419373" cy="967749"/>
        </a:xfrm>
        <a:prstGeom prst="rect">
          <a:avLst/>
        </a:prstGeom>
        <a:solidFill>
          <a:schemeClr val="accent1">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142240" tIns="81280" rIns="142240" bIns="81280" numCol="1" spcCol="1270" anchor="ctr" anchorCtr="0">
          <a:noAutofit/>
        </a:bodyPr>
        <a:lstStyle/>
        <a:p>
          <a:pPr marL="0" lvl="0" indent="0" algn="ctr" defTabSz="889000">
            <a:lnSpc>
              <a:spcPct val="90000"/>
            </a:lnSpc>
            <a:spcBef>
              <a:spcPct val="0"/>
            </a:spcBef>
            <a:spcAft>
              <a:spcPct val="35000"/>
            </a:spcAft>
            <a:buNone/>
          </a:pPr>
          <a:r>
            <a:rPr lang="en-US" sz="2000" kern="1200" dirty="0"/>
            <a:t>Identify data quality issues</a:t>
          </a:r>
        </a:p>
      </dsp:txBody>
      <dsp:txXfrm>
        <a:off x="5520195" y="13205"/>
        <a:ext cx="2419373" cy="967749"/>
      </dsp:txXfrm>
    </dsp:sp>
    <dsp:sp modelId="{6EE0955E-1A65-430B-A4C1-AF37002FD52A}">
      <dsp:nvSpPr>
        <dsp:cNvPr id="0" name=""/>
        <dsp:cNvSpPr/>
      </dsp:nvSpPr>
      <dsp:spPr>
        <a:xfrm>
          <a:off x="5520195" y="980954"/>
          <a:ext cx="2419373" cy="2108160"/>
        </a:xfrm>
        <a:prstGeom prst="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5344" tIns="85344" rIns="113792" bIns="128016" numCol="1" spcCol="1270" anchor="t" anchorCtr="0">
          <a:noAutofit/>
        </a:bodyPr>
        <a:lstStyle/>
        <a:p>
          <a:pPr marL="171450" lvl="1" indent="-171450" algn="l" defTabSz="711200">
            <a:lnSpc>
              <a:spcPct val="90000"/>
            </a:lnSpc>
            <a:spcBef>
              <a:spcPct val="0"/>
            </a:spcBef>
            <a:spcAft>
              <a:spcPct val="15000"/>
            </a:spcAft>
            <a:buChar char="•"/>
          </a:pPr>
          <a:r>
            <a:rPr lang="en-US" sz="1600" kern="1200" dirty="0"/>
            <a:t>Holes or significant </a:t>
          </a:r>
          <a:r>
            <a:rPr lang="en-US" sz="1600" b="1" kern="1200" dirty="0"/>
            <a:t>missing values</a:t>
          </a:r>
          <a:r>
            <a:rPr lang="en-US" sz="1600" kern="1200" dirty="0"/>
            <a:t>?</a:t>
          </a:r>
        </a:p>
        <a:p>
          <a:pPr marL="171450" lvl="1" indent="-171450" algn="l" defTabSz="711200">
            <a:lnSpc>
              <a:spcPct val="90000"/>
            </a:lnSpc>
            <a:spcBef>
              <a:spcPct val="0"/>
            </a:spcBef>
            <a:spcAft>
              <a:spcPct val="15000"/>
            </a:spcAft>
            <a:buChar char="•"/>
          </a:pPr>
          <a:r>
            <a:rPr lang="en-US" sz="1600" kern="1200" dirty="0"/>
            <a:t>Data that looks </a:t>
          </a:r>
          <a:r>
            <a:rPr lang="en-US" sz="1600" b="1" kern="1200" dirty="0"/>
            <a:t>incorrect</a:t>
          </a:r>
          <a:r>
            <a:rPr lang="en-US" sz="1600" kern="1200" dirty="0"/>
            <a:t>?</a:t>
          </a:r>
        </a:p>
        <a:p>
          <a:pPr marL="171450" lvl="1" indent="-171450" algn="l" defTabSz="711200">
            <a:lnSpc>
              <a:spcPct val="90000"/>
            </a:lnSpc>
            <a:spcBef>
              <a:spcPct val="0"/>
            </a:spcBef>
            <a:spcAft>
              <a:spcPct val="15000"/>
            </a:spcAft>
            <a:buChar char="•"/>
          </a:pPr>
          <a:r>
            <a:rPr lang="en-US" sz="1600" b="1" kern="1200" dirty="0"/>
            <a:t>Stale</a:t>
          </a:r>
          <a:r>
            <a:rPr lang="en-US" sz="1600" kern="1200" dirty="0"/>
            <a:t> or </a:t>
          </a:r>
          <a:r>
            <a:rPr lang="en-US" sz="1600" b="1" kern="1200" dirty="0"/>
            <a:t>duplicated</a:t>
          </a:r>
          <a:r>
            <a:rPr lang="en-US" sz="1600" kern="1200" dirty="0"/>
            <a:t>?</a:t>
          </a:r>
        </a:p>
        <a:p>
          <a:pPr marL="171450" lvl="1" indent="-171450" algn="l" defTabSz="711200">
            <a:lnSpc>
              <a:spcPct val="90000"/>
            </a:lnSpc>
            <a:spcBef>
              <a:spcPct val="0"/>
            </a:spcBef>
            <a:spcAft>
              <a:spcPct val="15000"/>
            </a:spcAft>
            <a:buChar char="•"/>
          </a:pPr>
          <a:r>
            <a:rPr lang="en-US" sz="1600" kern="1200" dirty="0"/>
            <a:t>Other data to request?</a:t>
          </a:r>
        </a:p>
      </dsp:txBody>
      <dsp:txXfrm>
        <a:off x="5520195" y="980954"/>
        <a:ext cx="2419373" cy="2108160"/>
      </dsp:txXfrm>
    </dsp:sp>
    <dsp:sp modelId="{D3AC9DCA-6A47-49ED-A302-D63F8BB689B8}">
      <dsp:nvSpPr>
        <dsp:cNvPr id="0" name=""/>
        <dsp:cNvSpPr/>
      </dsp:nvSpPr>
      <dsp:spPr>
        <a:xfrm>
          <a:off x="8278280" y="13205"/>
          <a:ext cx="2419373" cy="967749"/>
        </a:xfrm>
        <a:prstGeom prst="rect">
          <a:avLst/>
        </a:prstGeom>
        <a:solidFill>
          <a:schemeClr val="accent1">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142240" tIns="81280" rIns="142240" bIns="81280" numCol="1" spcCol="1270" anchor="ctr" anchorCtr="0">
          <a:noAutofit/>
        </a:bodyPr>
        <a:lstStyle/>
        <a:p>
          <a:pPr marL="0" lvl="0" indent="0" algn="ctr" defTabSz="889000">
            <a:lnSpc>
              <a:spcPct val="90000"/>
            </a:lnSpc>
            <a:spcBef>
              <a:spcPct val="0"/>
            </a:spcBef>
            <a:spcAft>
              <a:spcPct val="35000"/>
            </a:spcAft>
            <a:buNone/>
          </a:pPr>
          <a:r>
            <a:rPr lang="en-US" sz="2000" kern="1200" dirty="0"/>
            <a:t>Select the right tools &amp; techniques</a:t>
          </a:r>
        </a:p>
      </dsp:txBody>
      <dsp:txXfrm>
        <a:off x="8278280" y="13205"/>
        <a:ext cx="2419373" cy="967749"/>
      </dsp:txXfrm>
    </dsp:sp>
    <dsp:sp modelId="{0592C8E9-EC51-4DDC-91E9-3D97AA23E5DF}">
      <dsp:nvSpPr>
        <dsp:cNvPr id="0" name=""/>
        <dsp:cNvSpPr/>
      </dsp:nvSpPr>
      <dsp:spPr>
        <a:xfrm>
          <a:off x="8278280" y="980954"/>
          <a:ext cx="2419373" cy="2108160"/>
        </a:xfrm>
        <a:prstGeom prst="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5344" tIns="85344" rIns="113792" bIns="128016" numCol="1" spcCol="1270" anchor="t" anchorCtr="0">
          <a:noAutofit/>
        </a:bodyPr>
        <a:lstStyle/>
        <a:p>
          <a:pPr marL="171450" lvl="1" indent="-171450" algn="l" defTabSz="711200">
            <a:lnSpc>
              <a:spcPct val="90000"/>
            </a:lnSpc>
            <a:spcBef>
              <a:spcPct val="0"/>
            </a:spcBef>
            <a:spcAft>
              <a:spcPct val="15000"/>
            </a:spcAft>
            <a:buChar char="•"/>
          </a:pPr>
          <a:r>
            <a:rPr lang="en-US" sz="1600" kern="1200" dirty="0"/>
            <a:t>What </a:t>
          </a:r>
          <a:r>
            <a:rPr lang="en-US" sz="1600" b="1" kern="1200" dirty="0"/>
            <a:t>methods</a:t>
          </a:r>
          <a:r>
            <a:rPr lang="en-US" sz="1600" kern="1200" dirty="0"/>
            <a:t> / </a:t>
          </a:r>
          <a:r>
            <a:rPr lang="en-US" sz="1600" b="1" kern="1200" dirty="0"/>
            <a:t>techniques</a:t>
          </a:r>
          <a:r>
            <a:rPr lang="en-US" sz="1600" kern="1200" dirty="0"/>
            <a:t> would be best suited to model this data?</a:t>
          </a:r>
        </a:p>
        <a:p>
          <a:pPr marL="171450" lvl="1" indent="-171450" algn="l" defTabSz="711200">
            <a:lnSpc>
              <a:spcPct val="90000"/>
            </a:lnSpc>
            <a:spcBef>
              <a:spcPct val="0"/>
            </a:spcBef>
            <a:spcAft>
              <a:spcPct val="15000"/>
            </a:spcAft>
            <a:buChar char="•"/>
          </a:pPr>
          <a:r>
            <a:rPr lang="en-US" sz="1600" kern="1200" dirty="0"/>
            <a:t>How can we </a:t>
          </a:r>
          <a:r>
            <a:rPr lang="en-US" sz="1600" b="1" kern="1200" dirty="0"/>
            <a:t>transform</a:t>
          </a:r>
          <a:r>
            <a:rPr lang="en-US" sz="1600" kern="1200" dirty="0"/>
            <a:t> this data to maximize its value?</a:t>
          </a:r>
        </a:p>
      </dsp:txBody>
      <dsp:txXfrm>
        <a:off x="8278280" y="980954"/>
        <a:ext cx="2419373" cy="210816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4CBBC22-1473-42D9-983E-869B5541D433}">
      <dsp:nvSpPr>
        <dsp:cNvPr id="0" name=""/>
        <dsp:cNvSpPr/>
      </dsp:nvSpPr>
      <dsp:spPr>
        <a:xfrm>
          <a:off x="4856" y="13200"/>
          <a:ext cx="1861550" cy="744620"/>
        </a:xfrm>
        <a:prstGeom prst="rect">
          <a:avLst/>
        </a:prstGeom>
        <a:solidFill>
          <a:schemeClr val="accen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81280" rIns="142240" bIns="81280" numCol="1" spcCol="1270" anchor="ctr" anchorCtr="0">
          <a:noAutofit/>
        </a:bodyPr>
        <a:lstStyle/>
        <a:p>
          <a:pPr marL="0" lvl="0" indent="0" algn="ctr" defTabSz="889000">
            <a:lnSpc>
              <a:spcPct val="90000"/>
            </a:lnSpc>
            <a:spcBef>
              <a:spcPct val="0"/>
            </a:spcBef>
            <a:spcAft>
              <a:spcPct val="35000"/>
            </a:spcAft>
            <a:buNone/>
          </a:pPr>
          <a:r>
            <a:rPr lang="en-US" sz="2000" kern="1200" dirty="0"/>
            <a:t>Regression</a:t>
          </a:r>
        </a:p>
      </dsp:txBody>
      <dsp:txXfrm>
        <a:off x="4856" y="13200"/>
        <a:ext cx="1861550" cy="744620"/>
      </dsp:txXfrm>
    </dsp:sp>
    <dsp:sp modelId="{2DB74443-8CCB-460F-8399-4630DAEB2138}">
      <dsp:nvSpPr>
        <dsp:cNvPr id="0" name=""/>
        <dsp:cNvSpPr/>
      </dsp:nvSpPr>
      <dsp:spPr>
        <a:xfrm>
          <a:off x="4856" y="757820"/>
          <a:ext cx="1861550" cy="2455059"/>
        </a:xfrm>
        <a:prstGeom prst="rect">
          <a:avLst/>
        </a:prstGeom>
        <a:solidFill>
          <a:schemeClr val="accent1">
            <a:alpha val="90000"/>
            <a:tint val="40000"/>
            <a:hueOff val="0"/>
            <a:satOff val="0"/>
            <a:lumOff val="0"/>
            <a:alphaOff val="0"/>
          </a:schemeClr>
        </a:solidFill>
        <a:ln w="1079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0010" tIns="80010" rIns="106680" bIns="120015" numCol="1" spcCol="1270" anchor="t" anchorCtr="0">
          <a:noAutofit/>
        </a:bodyPr>
        <a:lstStyle/>
        <a:p>
          <a:pPr marL="114300" lvl="1" indent="-114300" algn="l" defTabSz="666750">
            <a:lnSpc>
              <a:spcPct val="90000"/>
            </a:lnSpc>
            <a:spcBef>
              <a:spcPct val="0"/>
            </a:spcBef>
            <a:spcAft>
              <a:spcPct val="15000"/>
            </a:spcAft>
            <a:buChar char="•"/>
          </a:pPr>
          <a:r>
            <a:rPr lang="en-US" sz="1500" kern="1200" dirty="0"/>
            <a:t>Mean-squared error</a:t>
          </a:r>
        </a:p>
        <a:p>
          <a:pPr marL="114300" lvl="1" indent="-114300" algn="l" defTabSz="666750">
            <a:lnSpc>
              <a:spcPct val="90000"/>
            </a:lnSpc>
            <a:spcBef>
              <a:spcPct val="0"/>
            </a:spcBef>
            <a:spcAft>
              <a:spcPct val="15000"/>
            </a:spcAft>
            <a:buChar char="•"/>
          </a:pPr>
          <a:r>
            <a:rPr lang="en-US" sz="1500" kern="1200" dirty="0"/>
            <a:t>Mean-absolute error</a:t>
          </a:r>
        </a:p>
        <a:p>
          <a:pPr marL="114300" lvl="1" indent="-114300" algn="l" defTabSz="666750">
            <a:lnSpc>
              <a:spcPct val="90000"/>
            </a:lnSpc>
            <a:spcBef>
              <a:spcPct val="0"/>
            </a:spcBef>
            <a:spcAft>
              <a:spcPct val="15000"/>
            </a:spcAft>
            <a:buChar char="•"/>
          </a:pPr>
          <a:r>
            <a:rPr lang="en-US" sz="1500" kern="1200" dirty="0"/>
            <a:t>Mean-absolute percentage error</a:t>
          </a:r>
        </a:p>
        <a:p>
          <a:pPr marL="114300" lvl="1" indent="-114300" algn="l" defTabSz="666750">
            <a:lnSpc>
              <a:spcPct val="90000"/>
            </a:lnSpc>
            <a:spcBef>
              <a:spcPct val="0"/>
            </a:spcBef>
            <a:spcAft>
              <a:spcPct val="15000"/>
            </a:spcAft>
            <a:buChar char="•"/>
          </a:pPr>
          <a:r>
            <a:rPr lang="en-US" sz="1500" kern="1200" dirty="0"/>
            <a:t>Normalized Gini</a:t>
          </a:r>
        </a:p>
        <a:p>
          <a:pPr marL="114300" lvl="1" indent="-114300" algn="l" defTabSz="666750">
            <a:lnSpc>
              <a:spcPct val="90000"/>
            </a:lnSpc>
            <a:spcBef>
              <a:spcPct val="0"/>
            </a:spcBef>
            <a:spcAft>
              <a:spcPct val="15000"/>
            </a:spcAft>
            <a:buChar char="•"/>
          </a:pPr>
          <a:r>
            <a:rPr lang="en-US" sz="1500" kern="1200" dirty="0"/>
            <a:t>AIC/BIC</a:t>
          </a:r>
        </a:p>
      </dsp:txBody>
      <dsp:txXfrm>
        <a:off x="4856" y="757820"/>
        <a:ext cx="1861550" cy="2455059"/>
      </dsp:txXfrm>
    </dsp:sp>
    <dsp:sp modelId="{310CD8FD-A19C-483B-BD90-8729ABF15CD8}">
      <dsp:nvSpPr>
        <dsp:cNvPr id="0" name=""/>
        <dsp:cNvSpPr/>
      </dsp:nvSpPr>
      <dsp:spPr>
        <a:xfrm>
          <a:off x="2127023" y="13200"/>
          <a:ext cx="1861550" cy="744620"/>
        </a:xfrm>
        <a:prstGeom prst="rect">
          <a:avLst/>
        </a:prstGeom>
        <a:solidFill>
          <a:schemeClr val="accen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81280" rIns="142240" bIns="81280" numCol="1" spcCol="1270" anchor="ctr" anchorCtr="0">
          <a:noAutofit/>
        </a:bodyPr>
        <a:lstStyle/>
        <a:p>
          <a:pPr marL="0" lvl="0" indent="0" algn="ctr" defTabSz="889000">
            <a:lnSpc>
              <a:spcPct val="90000"/>
            </a:lnSpc>
            <a:spcBef>
              <a:spcPct val="0"/>
            </a:spcBef>
            <a:spcAft>
              <a:spcPct val="35000"/>
            </a:spcAft>
            <a:buNone/>
          </a:pPr>
          <a:r>
            <a:rPr lang="en-US" sz="2000" kern="1200" dirty="0"/>
            <a:t>Classification</a:t>
          </a:r>
        </a:p>
      </dsp:txBody>
      <dsp:txXfrm>
        <a:off x="2127023" y="13200"/>
        <a:ext cx="1861550" cy="744620"/>
      </dsp:txXfrm>
    </dsp:sp>
    <dsp:sp modelId="{8C06BDB3-CB84-40EA-9434-2DD1AAA30F03}">
      <dsp:nvSpPr>
        <dsp:cNvPr id="0" name=""/>
        <dsp:cNvSpPr/>
      </dsp:nvSpPr>
      <dsp:spPr>
        <a:xfrm>
          <a:off x="2127023" y="757820"/>
          <a:ext cx="1861550" cy="2455059"/>
        </a:xfrm>
        <a:prstGeom prst="rect">
          <a:avLst/>
        </a:prstGeom>
        <a:solidFill>
          <a:schemeClr val="accent1">
            <a:alpha val="90000"/>
            <a:tint val="40000"/>
            <a:hueOff val="0"/>
            <a:satOff val="0"/>
            <a:lumOff val="0"/>
            <a:alphaOff val="0"/>
          </a:schemeClr>
        </a:solidFill>
        <a:ln w="1079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0010" tIns="80010" rIns="106680" bIns="120015" numCol="1" spcCol="1270" anchor="t" anchorCtr="0">
          <a:noAutofit/>
        </a:bodyPr>
        <a:lstStyle/>
        <a:p>
          <a:pPr marL="114300" lvl="1" indent="-114300" algn="l" defTabSz="666750">
            <a:lnSpc>
              <a:spcPct val="90000"/>
            </a:lnSpc>
            <a:spcBef>
              <a:spcPct val="0"/>
            </a:spcBef>
            <a:spcAft>
              <a:spcPct val="15000"/>
            </a:spcAft>
            <a:buChar char="•"/>
          </a:pPr>
          <a:r>
            <a:rPr lang="en-US" sz="1500" kern="1200" dirty="0"/>
            <a:t>Precision, Recall, &amp; F1</a:t>
          </a:r>
        </a:p>
        <a:p>
          <a:pPr marL="114300" lvl="1" indent="-114300" algn="l" defTabSz="666750">
            <a:lnSpc>
              <a:spcPct val="90000"/>
            </a:lnSpc>
            <a:spcBef>
              <a:spcPct val="0"/>
            </a:spcBef>
            <a:spcAft>
              <a:spcPct val="15000"/>
            </a:spcAft>
            <a:buChar char="•"/>
          </a:pPr>
          <a:r>
            <a:rPr lang="en-US" sz="1500" kern="1200" dirty="0"/>
            <a:t>Log-loss</a:t>
          </a:r>
        </a:p>
        <a:p>
          <a:pPr marL="114300" lvl="1" indent="-114300" algn="l" defTabSz="666750">
            <a:lnSpc>
              <a:spcPct val="90000"/>
            </a:lnSpc>
            <a:spcBef>
              <a:spcPct val="0"/>
            </a:spcBef>
            <a:spcAft>
              <a:spcPct val="15000"/>
            </a:spcAft>
            <a:buChar char="•"/>
          </a:pPr>
          <a:r>
            <a:rPr lang="en-US" sz="1500" kern="1200" dirty="0"/>
            <a:t>Positive/Negative Predictive Value</a:t>
          </a:r>
        </a:p>
        <a:p>
          <a:pPr marL="114300" lvl="1" indent="-114300" algn="l" defTabSz="666750">
            <a:lnSpc>
              <a:spcPct val="90000"/>
            </a:lnSpc>
            <a:spcBef>
              <a:spcPct val="0"/>
            </a:spcBef>
            <a:spcAft>
              <a:spcPct val="15000"/>
            </a:spcAft>
            <a:buChar char="•"/>
          </a:pPr>
          <a:r>
            <a:rPr lang="en-US" sz="1500" kern="1200" dirty="0"/>
            <a:t>Area under ROC</a:t>
          </a:r>
        </a:p>
      </dsp:txBody>
      <dsp:txXfrm>
        <a:off x="2127023" y="757820"/>
        <a:ext cx="1861550" cy="2455059"/>
      </dsp:txXfrm>
    </dsp:sp>
    <dsp:sp modelId="{AB046343-DF75-497B-8695-CF321F52CF06}">
      <dsp:nvSpPr>
        <dsp:cNvPr id="0" name=""/>
        <dsp:cNvSpPr/>
      </dsp:nvSpPr>
      <dsp:spPr>
        <a:xfrm>
          <a:off x="4249191" y="13200"/>
          <a:ext cx="1861550" cy="744620"/>
        </a:xfrm>
        <a:prstGeom prst="rect">
          <a:avLst/>
        </a:prstGeom>
        <a:solidFill>
          <a:schemeClr val="accen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81280" rIns="142240" bIns="81280" numCol="1" spcCol="1270" anchor="ctr" anchorCtr="0">
          <a:noAutofit/>
        </a:bodyPr>
        <a:lstStyle/>
        <a:p>
          <a:pPr marL="0" lvl="0" indent="0" algn="ctr" defTabSz="889000">
            <a:lnSpc>
              <a:spcPct val="90000"/>
            </a:lnSpc>
            <a:spcBef>
              <a:spcPct val="0"/>
            </a:spcBef>
            <a:spcAft>
              <a:spcPct val="35000"/>
            </a:spcAft>
            <a:buNone/>
          </a:pPr>
          <a:r>
            <a:rPr lang="en-US" sz="2000" kern="1200" dirty="0"/>
            <a:t>Ranking</a:t>
          </a:r>
          <a:endParaRPr lang="en-US" sz="2200" kern="1200" dirty="0"/>
        </a:p>
      </dsp:txBody>
      <dsp:txXfrm>
        <a:off x="4249191" y="13200"/>
        <a:ext cx="1861550" cy="744620"/>
      </dsp:txXfrm>
    </dsp:sp>
    <dsp:sp modelId="{F37F36B7-5403-474A-A0A1-BF2C6EB2D121}">
      <dsp:nvSpPr>
        <dsp:cNvPr id="0" name=""/>
        <dsp:cNvSpPr/>
      </dsp:nvSpPr>
      <dsp:spPr>
        <a:xfrm>
          <a:off x="4249191" y="757820"/>
          <a:ext cx="1861550" cy="2455059"/>
        </a:xfrm>
        <a:prstGeom prst="rect">
          <a:avLst/>
        </a:prstGeom>
        <a:solidFill>
          <a:schemeClr val="accent1">
            <a:alpha val="90000"/>
            <a:tint val="40000"/>
            <a:hueOff val="0"/>
            <a:satOff val="0"/>
            <a:lumOff val="0"/>
            <a:alphaOff val="0"/>
          </a:schemeClr>
        </a:solidFill>
        <a:ln w="1079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0010" tIns="80010" rIns="106680" bIns="120015" numCol="1" spcCol="1270" anchor="t" anchorCtr="0">
          <a:noAutofit/>
        </a:bodyPr>
        <a:lstStyle/>
        <a:p>
          <a:pPr marL="114300" lvl="1" indent="-114300" algn="l" defTabSz="666750">
            <a:lnSpc>
              <a:spcPct val="90000"/>
            </a:lnSpc>
            <a:spcBef>
              <a:spcPct val="0"/>
            </a:spcBef>
            <a:spcAft>
              <a:spcPct val="15000"/>
            </a:spcAft>
            <a:buChar char="•"/>
          </a:pPr>
          <a:r>
            <a:rPr lang="en-US" sz="1500" kern="1200" dirty="0"/>
            <a:t>Precision @K</a:t>
          </a:r>
        </a:p>
        <a:p>
          <a:pPr marL="114300" lvl="1" indent="-114300" algn="l" defTabSz="666750">
            <a:lnSpc>
              <a:spcPct val="90000"/>
            </a:lnSpc>
            <a:spcBef>
              <a:spcPct val="0"/>
            </a:spcBef>
            <a:spcAft>
              <a:spcPct val="15000"/>
            </a:spcAft>
            <a:buChar char="•"/>
          </a:pPr>
          <a:r>
            <a:rPr lang="en-US" sz="1500" kern="1200" dirty="0"/>
            <a:t>Recall @K</a:t>
          </a:r>
        </a:p>
        <a:p>
          <a:pPr marL="114300" lvl="1" indent="-114300" algn="l" defTabSz="666750">
            <a:lnSpc>
              <a:spcPct val="90000"/>
            </a:lnSpc>
            <a:spcBef>
              <a:spcPct val="0"/>
            </a:spcBef>
            <a:spcAft>
              <a:spcPct val="15000"/>
            </a:spcAft>
            <a:buChar char="•"/>
          </a:pPr>
          <a:r>
            <a:rPr lang="en-US" sz="1500" kern="1200" dirty="0"/>
            <a:t>Mean-Average Precision</a:t>
          </a:r>
        </a:p>
        <a:p>
          <a:pPr marL="114300" lvl="1" indent="-114300" algn="l" defTabSz="666750">
            <a:lnSpc>
              <a:spcPct val="90000"/>
            </a:lnSpc>
            <a:spcBef>
              <a:spcPct val="0"/>
            </a:spcBef>
            <a:spcAft>
              <a:spcPct val="15000"/>
            </a:spcAft>
            <a:buChar char="•"/>
          </a:pPr>
          <a:r>
            <a:rPr lang="en-US" sz="1500" kern="1200" dirty="0"/>
            <a:t>Mean Reciprocal Rank</a:t>
          </a:r>
        </a:p>
        <a:p>
          <a:pPr marL="114300" lvl="1" indent="-114300" algn="l" defTabSz="666750">
            <a:lnSpc>
              <a:spcPct val="90000"/>
            </a:lnSpc>
            <a:spcBef>
              <a:spcPct val="0"/>
            </a:spcBef>
            <a:spcAft>
              <a:spcPct val="15000"/>
            </a:spcAft>
            <a:buChar char="•"/>
          </a:pPr>
          <a:r>
            <a:rPr lang="en-US" sz="1500" kern="1200" dirty="0"/>
            <a:t>Spearman/Kendall correlation</a:t>
          </a:r>
        </a:p>
        <a:p>
          <a:pPr marL="114300" lvl="1" indent="-114300" algn="l" defTabSz="666750">
            <a:lnSpc>
              <a:spcPct val="90000"/>
            </a:lnSpc>
            <a:spcBef>
              <a:spcPct val="0"/>
            </a:spcBef>
            <a:spcAft>
              <a:spcPct val="15000"/>
            </a:spcAft>
            <a:buChar char="•"/>
          </a:pPr>
          <a:r>
            <a:rPr lang="en-US" sz="1500" kern="1200" dirty="0"/>
            <a:t>NDCG</a:t>
          </a:r>
        </a:p>
      </dsp:txBody>
      <dsp:txXfrm>
        <a:off x="4249191" y="757820"/>
        <a:ext cx="1861550" cy="2455059"/>
      </dsp:txXfrm>
    </dsp:sp>
    <dsp:sp modelId="{8F29286D-7024-4673-A8F1-F78FA825F817}">
      <dsp:nvSpPr>
        <dsp:cNvPr id="0" name=""/>
        <dsp:cNvSpPr/>
      </dsp:nvSpPr>
      <dsp:spPr>
        <a:xfrm>
          <a:off x="6371358" y="13200"/>
          <a:ext cx="1861550" cy="744620"/>
        </a:xfrm>
        <a:prstGeom prst="rect">
          <a:avLst/>
        </a:prstGeom>
        <a:solidFill>
          <a:schemeClr val="accen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81280" rIns="142240" bIns="81280" numCol="1" spcCol="1270" anchor="ctr" anchorCtr="0">
          <a:noAutofit/>
        </a:bodyPr>
        <a:lstStyle/>
        <a:p>
          <a:pPr marL="0" lvl="0" indent="0" algn="ctr" defTabSz="889000">
            <a:lnSpc>
              <a:spcPct val="90000"/>
            </a:lnSpc>
            <a:spcBef>
              <a:spcPct val="0"/>
            </a:spcBef>
            <a:spcAft>
              <a:spcPct val="35000"/>
            </a:spcAft>
            <a:buNone/>
          </a:pPr>
          <a:r>
            <a:rPr lang="en-US" sz="2000" kern="1200" dirty="0"/>
            <a:t>Language Similarity</a:t>
          </a:r>
        </a:p>
      </dsp:txBody>
      <dsp:txXfrm>
        <a:off x="6371358" y="13200"/>
        <a:ext cx="1861550" cy="744620"/>
      </dsp:txXfrm>
    </dsp:sp>
    <dsp:sp modelId="{064A333A-2C4D-476E-91D8-075D9C215EE0}">
      <dsp:nvSpPr>
        <dsp:cNvPr id="0" name=""/>
        <dsp:cNvSpPr/>
      </dsp:nvSpPr>
      <dsp:spPr>
        <a:xfrm>
          <a:off x="6371358" y="757820"/>
          <a:ext cx="1861550" cy="2455059"/>
        </a:xfrm>
        <a:prstGeom prst="rect">
          <a:avLst/>
        </a:prstGeom>
        <a:solidFill>
          <a:schemeClr val="accent1">
            <a:alpha val="90000"/>
            <a:tint val="40000"/>
            <a:hueOff val="0"/>
            <a:satOff val="0"/>
            <a:lumOff val="0"/>
            <a:alphaOff val="0"/>
          </a:schemeClr>
        </a:solidFill>
        <a:ln w="1079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0010" tIns="80010" rIns="106680" bIns="120015" numCol="1" spcCol="1270" anchor="t" anchorCtr="0">
          <a:noAutofit/>
        </a:bodyPr>
        <a:lstStyle/>
        <a:p>
          <a:pPr marL="114300" lvl="1" indent="-114300" algn="l" defTabSz="666750">
            <a:lnSpc>
              <a:spcPct val="90000"/>
            </a:lnSpc>
            <a:spcBef>
              <a:spcPct val="0"/>
            </a:spcBef>
            <a:spcAft>
              <a:spcPct val="15000"/>
            </a:spcAft>
            <a:buChar char="•"/>
          </a:pPr>
          <a:r>
            <a:rPr lang="en-US" sz="1500" kern="1200" dirty="0"/>
            <a:t>Cosine similarity</a:t>
          </a:r>
        </a:p>
        <a:p>
          <a:pPr marL="114300" lvl="1" indent="-114300" algn="l" defTabSz="666750">
            <a:lnSpc>
              <a:spcPct val="90000"/>
            </a:lnSpc>
            <a:spcBef>
              <a:spcPct val="0"/>
            </a:spcBef>
            <a:spcAft>
              <a:spcPct val="15000"/>
            </a:spcAft>
            <a:buChar char="•"/>
          </a:pPr>
          <a:r>
            <a:rPr lang="en-US" sz="1500" kern="1200" dirty="0"/>
            <a:t>Jaccard distance</a:t>
          </a:r>
        </a:p>
        <a:p>
          <a:pPr marL="114300" lvl="1" indent="-114300" algn="l" defTabSz="666750">
            <a:lnSpc>
              <a:spcPct val="90000"/>
            </a:lnSpc>
            <a:spcBef>
              <a:spcPct val="0"/>
            </a:spcBef>
            <a:spcAft>
              <a:spcPct val="15000"/>
            </a:spcAft>
            <a:buChar char="•"/>
          </a:pPr>
          <a:r>
            <a:rPr lang="en-US" sz="1500" b="0" i="0" kern="1200" dirty="0" err="1"/>
            <a:t>Levenshtein</a:t>
          </a:r>
          <a:r>
            <a:rPr lang="en-US" sz="1500" b="0" i="0" kern="1200" dirty="0"/>
            <a:t> distance</a:t>
          </a:r>
          <a:endParaRPr lang="en-US" sz="1500" kern="1200" dirty="0"/>
        </a:p>
      </dsp:txBody>
      <dsp:txXfrm>
        <a:off x="6371358" y="757820"/>
        <a:ext cx="1861550" cy="2455059"/>
      </dsp:txXfrm>
    </dsp:sp>
    <dsp:sp modelId="{A3EA771B-8A36-46CD-AE0F-C37ACFD67403}">
      <dsp:nvSpPr>
        <dsp:cNvPr id="0" name=""/>
        <dsp:cNvSpPr/>
      </dsp:nvSpPr>
      <dsp:spPr>
        <a:xfrm>
          <a:off x="8493526" y="13200"/>
          <a:ext cx="1861550" cy="744620"/>
        </a:xfrm>
        <a:prstGeom prst="rect">
          <a:avLst/>
        </a:prstGeom>
        <a:solidFill>
          <a:schemeClr val="accen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81280" rIns="142240" bIns="81280" numCol="1" spcCol="1270" anchor="ctr" anchorCtr="0">
          <a:noAutofit/>
        </a:bodyPr>
        <a:lstStyle/>
        <a:p>
          <a:pPr marL="0" lvl="0" indent="0" algn="ctr" defTabSz="889000">
            <a:lnSpc>
              <a:spcPct val="90000"/>
            </a:lnSpc>
            <a:spcBef>
              <a:spcPct val="0"/>
            </a:spcBef>
            <a:spcAft>
              <a:spcPct val="35000"/>
            </a:spcAft>
            <a:buNone/>
          </a:pPr>
          <a:r>
            <a:rPr lang="en-US" sz="2000" kern="1200" dirty="0"/>
            <a:t>LLM Evaluators</a:t>
          </a:r>
        </a:p>
      </dsp:txBody>
      <dsp:txXfrm>
        <a:off x="8493526" y="13200"/>
        <a:ext cx="1861550" cy="744620"/>
      </dsp:txXfrm>
    </dsp:sp>
    <dsp:sp modelId="{AD47178B-7521-4141-9B41-CB58EBEE9E8F}">
      <dsp:nvSpPr>
        <dsp:cNvPr id="0" name=""/>
        <dsp:cNvSpPr/>
      </dsp:nvSpPr>
      <dsp:spPr>
        <a:xfrm>
          <a:off x="8493526" y="757820"/>
          <a:ext cx="1861550" cy="2455059"/>
        </a:xfrm>
        <a:prstGeom prst="rect">
          <a:avLst/>
        </a:prstGeom>
        <a:solidFill>
          <a:schemeClr val="accent1">
            <a:alpha val="90000"/>
            <a:tint val="40000"/>
            <a:hueOff val="0"/>
            <a:satOff val="0"/>
            <a:lumOff val="0"/>
            <a:alphaOff val="0"/>
          </a:schemeClr>
        </a:solidFill>
        <a:ln w="1079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0010" tIns="80010" rIns="106680" bIns="120015" numCol="1" spcCol="1270" anchor="t" anchorCtr="0">
          <a:noAutofit/>
        </a:bodyPr>
        <a:lstStyle/>
        <a:p>
          <a:pPr marL="114300" lvl="1" indent="-114300" algn="l" defTabSz="666750">
            <a:lnSpc>
              <a:spcPct val="90000"/>
            </a:lnSpc>
            <a:spcBef>
              <a:spcPct val="0"/>
            </a:spcBef>
            <a:spcAft>
              <a:spcPct val="15000"/>
            </a:spcAft>
            <a:buChar char="•"/>
          </a:pPr>
          <a:r>
            <a:rPr lang="en-US" sz="1500" kern="1200" dirty="0"/>
            <a:t>Relevance</a:t>
          </a:r>
        </a:p>
        <a:p>
          <a:pPr marL="114300" lvl="1" indent="-114300" algn="l" defTabSz="666750">
            <a:lnSpc>
              <a:spcPct val="90000"/>
            </a:lnSpc>
            <a:spcBef>
              <a:spcPct val="0"/>
            </a:spcBef>
            <a:spcAft>
              <a:spcPct val="15000"/>
            </a:spcAft>
            <a:buChar char="•"/>
          </a:pPr>
          <a:r>
            <a:rPr lang="en-US" sz="1500" kern="1200" dirty="0"/>
            <a:t>Groundedness</a:t>
          </a:r>
        </a:p>
        <a:p>
          <a:pPr marL="114300" lvl="1" indent="-114300" algn="l" defTabSz="666750">
            <a:lnSpc>
              <a:spcPct val="90000"/>
            </a:lnSpc>
            <a:spcBef>
              <a:spcPct val="0"/>
            </a:spcBef>
            <a:spcAft>
              <a:spcPct val="15000"/>
            </a:spcAft>
            <a:buChar char="•"/>
          </a:pPr>
          <a:r>
            <a:rPr lang="en-US" sz="1500" kern="1200" dirty="0"/>
            <a:t>Retrieval</a:t>
          </a:r>
        </a:p>
        <a:p>
          <a:pPr marL="114300" lvl="1" indent="-114300" algn="l" defTabSz="666750">
            <a:lnSpc>
              <a:spcPct val="90000"/>
            </a:lnSpc>
            <a:spcBef>
              <a:spcPct val="0"/>
            </a:spcBef>
            <a:spcAft>
              <a:spcPct val="15000"/>
            </a:spcAft>
            <a:buChar char="•"/>
          </a:pPr>
          <a:r>
            <a:rPr lang="en-US" sz="1500" kern="1200" dirty="0"/>
            <a:t>Coherence</a:t>
          </a:r>
        </a:p>
        <a:p>
          <a:pPr marL="114300" lvl="1" indent="-114300" algn="l" defTabSz="666750">
            <a:lnSpc>
              <a:spcPct val="90000"/>
            </a:lnSpc>
            <a:spcBef>
              <a:spcPct val="0"/>
            </a:spcBef>
            <a:spcAft>
              <a:spcPct val="15000"/>
            </a:spcAft>
            <a:buChar char="•"/>
          </a:pPr>
          <a:r>
            <a:rPr lang="en-US" sz="1500" kern="1200" dirty="0"/>
            <a:t>Fluency</a:t>
          </a:r>
        </a:p>
        <a:p>
          <a:pPr marL="114300" lvl="1" indent="-114300" algn="l" defTabSz="666750">
            <a:lnSpc>
              <a:spcPct val="90000"/>
            </a:lnSpc>
            <a:spcBef>
              <a:spcPct val="0"/>
            </a:spcBef>
            <a:spcAft>
              <a:spcPct val="15000"/>
            </a:spcAft>
            <a:buChar char="•"/>
          </a:pPr>
          <a:r>
            <a:rPr lang="en-US" sz="1500" kern="1200" dirty="0"/>
            <a:t>BLEU &amp; ROUGE</a:t>
          </a:r>
        </a:p>
      </dsp:txBody>
      <dsp:txXfrm>
        <a:off x="8493526" y="757820"/>
        <a:ext cx="1861550" cy="2455059"/>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2/24/2025 9:16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0.jpeg>
</file>

<file path=ppt/media/image21.jpeg>
</file>

<file path=ppt/media/image22.png>
</file>

<file path=ppt/media/image23.png>
</file>

<file path=ppt/media/image24.jpeg>
</file>

<file path=ppt/media/image25.jpeg>
</file>

<file path=ppt/media/image26.png>
</file>

<file path=ppt/media/image27.png>
</file>

<file path=ppt/media/image28.png>
</file>

<file path=ppt/media/image29.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2/24/2025 9:11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C61DAB-D93E-49CA-B245-379601CFE8D0}" type="datetime8">
              <a:rPr lang="en-US" smtClean="0"/>
              <a:t>2/24/2025 9:11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a:p>
        </p:txBody>
      </p:sp>
    </p:spTree>
    <p:extLst>
      <p:ext uri="{BB962C8B-B14F-4D97-AF65-F5344CB8AC3E}">
        <p14:creationId xmlns:p14="http://schemas.microsoft.com/office/powerpoint/2010/main" val="13185834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latin typeface="Calibri"/>
              <a:ea typeface="Calibri"/>
              <a:cs typeface="Calibri"/>
            </a:endParaRP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2/24/2025 9:11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21</a:t>
            </a:fld>
            <a:endParaRPr lang="en-US"/>
          </a:p>
        </p:txBody>
      </p:sp>
    </p:spTree>
    <p:extLst>
      <p:ext uri="{BB962C8B-B14F-4D97-AF65-F5344CB8AC3E}">
        <p14:creationId xmlns:p14="http://schemas.microsoft.com/office/powerpoint/2010/main" val="40231739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endParaRPr lang="en-US" sz="850" dirty="0">
              <a:latin typeface="Calibri"/>
              <a:ea typeface="Calibri"/>
              <a:cs typeface="Calibri"/>
            </a:endParaRP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2/24/2025 9:11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23</a:t>
            </a:fld>
            <a:endParaRPr lang="en-US"/>
          </a:p>
        </p:txBody>
      </p:sp>
    </p:spTree>
    <p:extLst>
      <p:ext uri="{BB962C8B-B14F-4D97-AF65-F5344CB8AC3E}">
        <p14:creationId xmlns:p14="http://schemas.microsoft.com/office/powerpoint/2010/main" val="136637950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1.xml"/><Relationship Id="rId4" Type="http://schemas.openxmlformats.org/officeDocument/2006/relationships/image" Target="../media/image10.jpeg"/></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1.xml"/><Relationship Id="rId5" Type="http://schemas.openxmlformats.org/officeDocument/2006/relationships/image" Target="../media/image11.jpeg"/><Relationship Id="rId4" Type="http://schemas.openxmlformats.org/officeDocument/2006/relationships/image" Target="../media/image10.jpeg"/></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Master" Target="../slideMasters/slideMaster1.xml"/><Relationship Id="rId4" Type="http://schemas.openxmlformats.org/officeDocument/2006/relationships/image" Target="../media/image16.jpeg"/></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Master" Target="../slideMasters/slideMaster1.xml"/><Relationship Id="rId5" Type="http://schemas.openxmlformats.org/officeDocument/2006/relationships/image" Target="../media/image20.jpeg"/><Relationship Id="rId4" Type="http://schemas.openxmlformats.org/officeDocument/2006/relationships/image" Target="../media/image19.jpeg"/></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1.xml"/><Relationship Id="rId6" Type="http://schemas.openxmlformats.org/officeDocument/2006/relationships/image" Target="../media/image21.jpeg"/><Relationship Id="rId5" Type="http://schemas.openxmlformats.org/officeDocument/2006/relationships/image" Target="../media/image11.jpeg"/><Relationship Id="rId4" Type="http://schemas.openxmlformats.org/officeDocument/2006/relationships/image" Target="../media/image10.jpeg"/></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1.xml"/><Relationship Id="rId4" Type="http://schemas.openxmlformats.org/officeDocument/2006/relationships/image" Target="../media/image10.jpeg"/></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1.xml"/><Relationship Id="rId5" Type="http://schemas.openxmlformats.org/officeDocument/2006/relationships/image" Target="../media/image11.jpeg"/><Relationship Id="rId4" Type="http://schemas.openxmlformats.org/officeDocument/2006/relationships/image" Target="../media/image10.jpeg"/></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1.xml"/><Relationship Id="rId6" Type="http://schemas.openxmlformats.org/officeDocument/2006/relationships/image" Target="../media/image21.jpeg"/><Relationship Id="rId5" Type="http://schemas.openxmlformats.org/officeDocument/2006/relationships/image" Target="../media/image11.jpeg"/><Relationship Id="rId4" Type="http://schemas.openxmlformats.org/officeDocument/2006/relationships/image" Target="../media/image10.jpeg"/></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accent3"/>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4" name="Picture Placeholder 3">
            <a:extLst>
              <a:ext uri="{FF2B5EF4-FFF2-40B4-BE49-F238E27FC236}">
                <a16:creationId xmlns:a16="http://schemas.microsoft.com/office/drawing/2014/main" id="{40BC5B99-509C-464A-99BC-BB61027E6D1A}"/>
              </a:ext>
            </a:extLst>
          </p:cNvPr>
          <p:cNvSpPr>
            <a:spLocks noGrp="1"/>
          </p:cNvSpPr>
          <p:nvPr>
            <p:ph type="pic" sz="quarter" idx="13"/>
          </p:nvPr>
        </p:nvSpPr>
        <p:spPr>
          <a:xfrm>
            <a:off x="5326063" y="0"/>
            <a:ext cx="6865937" cy="6858000"/>
          </a:xfrm>
        </p:spPr>
        <p:txBody>
          <a:bodyPr/>
          <a:lstStyle/>
          <a:p>
            <a:r>
              <a:rPr lang="en-US"/>
              <a:t>Click icon to add picture</a:t>
            </a:r>
          </a:p>
        </p:txBody>
      </p:sp>
    </p:spTree>
    <p:extLst>
      <p:ext uri="{BB962C8B-B14F-4D97-AF65-F5344CB8AC3E}">
        <p14:creationId xmlns:p14="http://schemas.microsoft.com/office/powerpoint/2010/main" val="30174309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userDrawn="1">
          <p15:clr>
            <a:srgbClr val="5ACBF0"/>
          </p15:clr>
        </p15:guide>
        <p15:guide id="3" pos="3355" userDrawn="1">
          <p15:clr>
            <a:srgbClr val="5ACBF0"/>
          </p15:clr>
        </p15:guide>
        <p15:guide id="5" orient="horz" pos="2160" userDrawn="1">
          <p15:clr>
            <a:srgbClr val="FBAE40"/>
          </p15:clr>
        </p15:guide>
        <p15:guide id="6" orient="horz" pos="2229" userDrawn="1">
          <p15:clr>
            <a:srgbClr val="5ACBF0"/>
          </p15:clr>
        </p15:guide>
        <p15:guide id="7" pos="2996" userDrawn="1">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Code Left sde">
    <p:bg>
      <p:bgRef idx="1001">
        <a:schemeClr val="bg2"/>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345095137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3897602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7744055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Section Divi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Subtitle</a:t>
            </a:r>
          </a:p>
        </p:txBody>
      </p:sp>
    </p:spTree>
    <p:extLst>
      <p:ext uri="{BB962C8B-B14F-4D97-AF65-F5344CB8AC3E}">
        <p14:creationId xmlns:p14="http://schemas.microsoft.com/office/powerpoint/2010/main" val="157708819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Section Divider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Subtitle</a:t>
            </a:r>
          </a:p>
        </p:txBody>
      </p:sp>
    </p:spTree>
    <p:extLst>
      <p:ext uri="{BB962C8B-B14F-4D97-AF65-F5344CB8AC3E}">
        <p14:creationId xmlns:p14="http://schemas.microsoft.com/office/powerpoint/2010/main" val="256257781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Section Divider 3">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Subtitle</a:t>
            </a:r>
          </a:p>
        </p:txBody>
      </p:sp>
    </p:spTree>
    <p:extLst>
      <p:ext uri="{BB962C8B-B14F-4D97-AF65-F5344CB8AC3E}">
        <p14:creationId xmlns:p14="http://schemas.microsoft.com/office/powerpoint/2010/main" val="74975284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Section Divider 4">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93204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description</a:t>
            </a:r>
          </a:p>
        </p:txBody>
      </p:sp>
      <p:sp>
        <p:nvSpPr>
          <p:cNvPr id="5" name="Text Placeholder 4"/>
          <p:cNvSpPr>
            <a:spLocks noGrp="1"/>
          </p:cNvSpPr>
          <p:nvPr>
            <p:ph type="body" sz="quarter" idx="12" hasCustomPrompt="1"/>
          </p:nvPr>
        </p:nvSpPr>
        <p:spPr>
          <a:xfrm>
            <a:off x="585216" y="585788"/>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accent3"/>
                </a:solidFill>
                <a:latin typeface="+mn-lt"/>
              </a:defRPr>
            </a:lvl1pPr>
          </a:lstStyle>
          <a:p>
            <a:pPr lvl="0"/>
            <a:r>
              <a:rPr lang="en-US"/>
              <a:t>Section Name</a:t>
            </a:r>
          </a:p>
        </p:txBody>
      </p:sp>
    </p:spTree>
    <p:extLst>
      <p:ext uri="{BB962C8B-B14F-4D97-AF65-F5344CB8AC3E}">
        <p14:creationId xmlns:p14="http://schemas.microsoft.com/office/powerpoint/2010/main" val="116677766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a:t>Section title with no subtitle</a:t>
            </a:r>
          </a:p>
        </p:txBody>
      </p:sp>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 with no subtitle</a:t>
            </a:r>
          </a:p>
        </p:txBody>
      </p:sp>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Blank 12 Column">
    <p:spTree>
      <p:nvGrpSpPr>
        <p:cNvPr id="1" name=""/>
        <p:cNvGrpSpPr/>
        <p:nvPr/>
      </p:nvGrpSpPr>
      <p:grpSpPr>
        <a:xfrm>
          <a:off x="0" y="0"/>
          <a:ext cx="0" cy="0"/>
          <a:chOff x="0" y="0"/>
          <a:chExt cx="0" cy="0"/>
        </a:xfrm>
      </p:grpSpPr>
    </p:spTree>
    <p:extLst>
      <p:ext uri="{BB962C8B-B14F-4D97-AF65-F5344CB8AC3E}">
        <p14:creationId xmlns:p14="http://schemas.microsoft.com/office/powerpoint/2010/main" val="54570560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Blank 12 Column Dark Bkg">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878784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Apendix Blue Bkg">
    <p:bg>
      <p:bgRef idx="1001">
        <a:schemeClr val="bg2"/>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F377B63-6619-6B40-8D85-1D972ED609B9}"/>
              </a:ext>
            </a:extLst>
          </p:cNvPr>
          <p:cNvSpPr>
            <a:spLocks noGrp="1"/>
          </p:cNvSpPr>
          <p:nvPr>
            <p:ph type="body" sz="quarter" idx="10" hasCustomPrompt="1"/>
          </p:nvPr>
        </p:nvSpPr>
        <p:spPr>
          <a:xfrm>
            <a:off x="584200" y="5715040"/>
            <a:ext cx="5367338" cy="553998"/>
          </a:xfrm>
        </p:spPr>
        <p:txBody>
          <a:bodyPr anchor="b"/>
          <a:lstStyle>
            <a:lvl1pPr marL="0" indent="0">
              <a:buNone/>
              <a:defRPr sz="3600">
                <a:latin typeface="+mj-lt"/>
              </a:defRPr>
            </a:lvl1pPr>
          </a:lstStyle>
          <a:p>
            <a:pPr lvl="0"/>
            <a:r>
              <a:rPr lang="en-US"/>
              <a:t>Appendix</a:t>
            </a:r>
          </a:p>
        </p:txBody>
      </p:sp>
    </p:spTree>
    <p:extLst>
      <p:ext uri="{BB962C8B-B14F-4D97-AF65-F5344CB8AC3E}">
        <p14:creationId xmlns:p14="http://schemas.microsoft.com/office/powerpoint/2010/main" val="235373038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6" pos="3749">
          <p15:clr>
            <a:srgbClr val="A4A3A4"/>
          </p15:clr>
        </p15:guide>
        <p15:guide id="17" pos="3932">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288" userDrawn="1">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57200658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3367971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8857019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1070883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96918344"/>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93881619"/>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65518951"/>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userDrawn="1">
          <p15:clr>
            <a:srgbClr val="5ACBF0"/>
          </p15:clr>
        </p15:guide>
        <p15:guide id="7" pos="1795" userDrawn="1">
          <p15:clr>
            <a:srgbClr val="5ACBF0"/>
          </p15:clr>
        </p15:guide>
        <p15:guide id="8" pos="3035" userDrawn="1">
          <p15:clr>
            <a:srgbClr val="5ACBF0"/>
          </p15:clr>
        </p15:guide>
        <p15:guide id="9" pos="3221" userDrawn="1">
          <p15:clr>
            <a:srgbClr val="5ACBF0"/>
          </p15:clr>
        </p15:guide>
        <p15:guide id="10" pos="4461" userDrawn="1">
          <p15:clr>
            <a:srgbClr val="5ACBF0"/>
          </p15:clr>
        </p15:guide>
        <p15:guide id="11" pos="5890" userDrawn="1">
          <p15:clr>
            <a:srgbClr val="5ACBF0"/>
          </p15:clr>
        </p15:guide>
        <p15:guide id="12" orient="horz" pos="1436">
          <p15:clr>
            <a:srgbClr val="5ACBF0"/>
          </p15:clr>
        </p15:guide>
        <p15:guide id="13" pos="4646" userDrawn="1">
          <p15:clr>
            <a:srgbClr val="5ACBF0"/>
          </p15:clr>
        </p15:guide>
        <p15:guide id="14" pos="6072" userDrawn="1">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4" name="Picture Placeholder 3">
            <a:extLst>
              <a:ext uri="{FF2B5EF4-FFF2-40B4-BE49-F238E27FC236}">
                <a16:creationId xmlns:a16="http://schemas.microsoft.com/office/drawing/2014/main" id="{1D16804B-3245-9A4C-A340-6FF89CF57D54}"/>
              </a:ext>
            </a:extLst>
          </p:cNvPr>
          <p:cNvSpPr>
            <a:spLocks noGrp="1"/>
          </p:cNvSpPr>
          <p:nvPr>
            <p:ph type="pic" sz="quarter" idx="13"/>
          </p:nvPr>
        </p:nvSpPr>
        <p:spPr>
          <a:xfrm>
            <a:off x="5334000" y="0"/>
            <a:ext cx="6858000" cy="6858000"/>
          </a:xfrm>
        </p:spPr>
        <p:txBody>
          <a:bodyPr/>
          <a:lstStyle/>
          <a:p>
            <a:r>
              <a:rPr lang="en-US"/>
              <a:t>Click icon to add picture</a:t>
            </a:r>
          </a:p>
        </p:txBody>
      </p:sp>
    </p:spTree>
    <p:extLst>
      <p:ext uri="{BB962C8B-B14F-4D97-AF65-F5344CB8AC3E}">
        <p14:creationId xmlns:p14="http://schemas.microsoft.com/office/powerpoint/2010/main" val="16054354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userDrawn="1">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6133845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userDrawn="1">
          <p15:clr>
            <a:srgbClr val="5ACBF0"/>
          </p15:clr>
        </p15:guide>
        <p15:guide id="34" pos="3336" userDrawn="1">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2438585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userDrawn="1">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userDrawn="1">
          <p15:clr>
            <a:srgbClr val="5ACBF0"/>
          </p15:clr>
        </p15:guide>
        <p15:guide id="29" orient="horz" pos="1271" userDrawn="1">
          <p15:clr>
            <a:srgbClr val="5ACBF0"/>
          </p15:clr>
        </p15:guide>
        <p15:guide id="30" orient="horz" pos="288" userDrawn="1">
          <p15:clr>
            <a:srgbClr val="5ACBF0"/>
          </p15:clr>
        </p15:guide>
        <p15:guide id="31" pos="3840" userDrawn="1">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Header Background 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1109616-29F5-2A48-AD26-C036688E660A}"/>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a:xfrm>
            <a:off x="588263" y="457200"/>
            <a:ext cx="11018520" cy="553998"/>
          </a:xfrm>
        </p:spPr>
        <p:txBody>
          <a:bodyPr anchor="ctr"/>
          <a:lstStyle>
            <a:lvl1pPr>
              <a:defRPr>
                <a:solidFill>
                  <a:schemeClr val="accent3"/>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844675"/>
            <a:ext cx="11018838" cy="4424363"/>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589192910"/>
      </p:ext>
    </p:extLst>
  </p:cSld>
  <p:clrMapOvr>
    <a:masterClrMapping/>
  </p:clrMapOvr>
  <p:transition>
    <p:fade/>
  </p:transition>
  <p:extLst>
    <p:ext uri="{DCECCB84-F9BA-43D5-87BE-67443E8EF086}">
      <p15:sldGuideLst xmlns:p15="http://schemas.microsoft.com/office/powerpoint/2012/main">
        <p15:guide id="2" orient="horz" pos="1162" userDrawn="1">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Header Background Two Column Bullet 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D3A5130-10A1-954A-B139-8F920AB6EC86}"/>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nchor="ctr"/>
          <a:lstStyle>
            <a:lvl1pPr>
              <a:defRPr>
                <a:solidFill>
                  <a:schemeClr val="accent3"/>
                </a:solidFill>
              </a:defRPr>
            </a:lvl1p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844674"/>
            <a:ext cx="5211763" cy="4424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844674"/>
            <a:ext cx="5219700" cy="4424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82870302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userDrawn="1">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Header Background Two Column Non-bulleted 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6D08175-261D-A74C-8918-CB97ADB19271}"/>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lstStyle>
            <a:lvl1pPr>
              <a:defRPr>
                <a:solidFill>
                  <a:schemeClr val="accent3"/>
                </a:solidFill>
              </a:defRPr>
            </a:lvl1pPr>
          </a:lstStyle>
          <a:p>
            <a:r>
              <a:rPr lang="en-US"/>
              <a:t>Click to edit Master title style</a:t>
            </a:r>
          </a:p>
        </p:txBody>
      </p:sp>
      <p:sp>
        <p:nvSpPr>
          <p:cNvPr id="4" name="Text Placeholder 3"/>
          <p:cNvSpPr>
            <a:spLocks noGrp="1"/>
          </p:cNvSpPr>
          <p:nvPr>
            <p:ph type="body" sz="quarter" idx="10"/>
          </p:nvPr>
        </p:nvSpPr>
        <p:spPr>
          <a:xfrm>
            <a:off x="584200" y="1853052"/>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844675"/>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6586935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userDrawn="1">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Header Background Two Column Content with Subhead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7941E1A-46FF-9B43-8237-B9FAC6645B8E}"/>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851161"/>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495686"/>
            <a:ext cx="5214937" cy="3773352"/>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844675"/>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489200"/>
            <a:ext cx="5214937" cy="3779838"/>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3330693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Header Background Three Column Bullet with Subtitles">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5B0B838-FFE7-3848-8346-94C828955739}"/>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7971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7905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7971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22089322"/>
      </p:ext>
    </p:extLst>
  </p:cSld>
  <p:clrMapOvr>
    <a:masterClrMapping/>
  </p:clrMapOvr>
  <p:transition>
    <p:fade/>
  </p:transition>
  <p:extLst>
    <p:ext uri="{DCECCB84-F9BA-43D5-87BE-67443E8EF086}">
      <p15:sldGuideLst xmlns:p15="http://schemas.microsoft.com/office/powerpoint/2012/main">
        <p15:guide id="3" orient="horz" pos="1162" userDrawn="1">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Header Background Four Column Bullet with Subtitles">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7D56507-64E9-FD49-A968-94669A530F35}"/>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8446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6895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8446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6828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8446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6895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8446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6828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59968060"/>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162" userDrawn="1">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Header Line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nchor="ct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7" name="Straight Connector 6">
            <a:extLst>
              <a:ext uri="{FF2B5EF4-FFF2-40B4-BE49-F238E27FC236}">
                <a16:creationId xmlns:a16="http://schemas.microsoft.com/office/drawing/2014/main" id="{8EDAE969-6DFB-AD4B-A4BB-4C9D04F1489D}"/>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3125104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Header Line 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nchor="ctr"/>
          <a:lstStyle>
            <a:lvl1pPr>
              <a:defRPr>
                <a:solidFill>
                  <a:schemeClr val="tx1"/>
                </a:solidFill>
              </a:defRPr>
            </a:lvl1p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AE9361ED-1B01-E94D-9CDA-29127BEC918D}"/>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8522741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accent3"/>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9385043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6132" userDrawn="1">
          <p15:clr>
            <a:srgbClr val="5ACBF0"/>
          </p15:clr>
        </p15:guide>
        <p15:guide id="4" orient="horz" pos="2160" userDrawn="1">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Header Line 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lstStyle>
            <a:lvl1pPr>
              <a:defRPr>
                <a:solidFill>
                  <a:schemeClr val="tx1"/>
                </a:solidFill>
              </a:defRPr>
            </a:lvl1p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8" name="Straight Connector 7">
            <a:extLst>
              <a:ext uri="{FF2B5EF4-FFF2-40B4-BE49-F238E27FC236}">
                <a16:creationId xmlns:a16="http://schemas.microsoft.com/office/drawing/2014/main" id="{6161C8D7-A314-D146-8B0F-88DAD8C243A2}"/>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2331805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Header Background 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43174"/>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7699"/>
            <a:ext cx="5214937" cy="3773352"/>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3"/>
            <a:ext cx="5214937" cy="3779838"/>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8" name="Straight Connector 7">
            <a:extLst>
              <a:ext uri="{FF2B5EF4-FFF2-40B4-BE49-F238E27FC236}">
                <a16:creationId xmlns:a16="http://schemas.microsoft.com/office/drawing/2014/main" id="{B52B4BDF-7433-F544-8549-B08FCF3FD2A9}"/>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9757613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Header Line 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0" name="Straight Connector 9">
            <a:extLst>
              <a:ext uri="{FF2B5EF4-FFF2-40B4-BE49-F238E27FC236}">
                <a16:creationId xmlns:a16="http://schemas.microsoft.com/office/drawing/2014/main" id="{CF841732-6515-3E42-A4B2-E3983B953B2A}"/>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21687910"/>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Header Line 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2" name="Straight Connector 11">
            <a:extLst>
              <a:ext uri="{FF2B5EF4-FFF2-40B4-BE49-F238E27FC236}">
                <a16:creationId xmlns:a16="http://schemas.microsoft.com/office/drawing/2014/main" id="{F6A269D7-BC15-0043-AAC1-8EE9E66292B3}"/>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64675876"/>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Header Line Four Column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cxnSp>
        <p:nvCxnSpPr>
          <p:cNvPr id="12" name="Straight Connector 11">
            <a:extLst>
              <a:ext uri="{FF2B5EF4-FFF2-40B4-BE49-F238E27FC236}">
                <a16:creationId xmlns:a16="http://schemas.microsoft.com/office/drawing/2014/main" id="{F6A269D7-BC15-0043-AAC1-8EE9E66292B3}"/>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48708290"/>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Header Line Blank">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cxnSp>
        <p:nvCxnSpPr>
          <p:cNvPr id="3" name="Straight Connector 2">
            <a:extLst>
              <a:ext uri="{FF2B5EF4-FFF2-40B4-BE49-F238E27FC236}">
                <a16:creationId xmlns:a16="http://schemas.microsoft.com/office/drawing/2014/main" id="{2502F9BD-EF25-7144-AB08-9EDFAA5C2CEA}"/>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738904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6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1</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2</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3</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4</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oAutofit/>
          </a:bodyPr>
          <a:lstStyle/>
          <a:p>
            <a:pPr algn="l"/>
            <a:r>
              <a:rPr lang="en-US" sz="3600">
                <a:solidFill>
                  <a:schemeClr val="tx2"/>
                </a:solidFill>
                <a:latin typeface="+mj-lt"/>
              </a:rPr>
              <a:t>5</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6</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7</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8</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9</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10</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oAutofit/>
          </a:bodyPr>
          <a:lstStyle/>
          <a:p>
            <a:pPr algn="l"/>
            <a:r>
              <a:rPr lang="en-US" sz="3600">
                <a:solidFill>
                  <a:schemeClr val="tx2"/>
                </a:solidFill>
                <a:latin typeface="+mj-lt"/>
              </a:rPr>
              <a:t>11</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12</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2688861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9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Jan</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Feb</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Mar</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Apr</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chor="ctr">
            <a:noAutofit/>
          </a:bodyPr>
          <a:lstStyle/>
          <a:p>
            <a:pPr algn="l"/>
            <a:r>
              <a:rPr lang="en-US" sz="2800">
                <a:solidFill>
                  <a:schemeClr val="tx2"/>
                </a:solidFill>
                <a:latin typeface="+mj-lt"/>
              </a:rPr>
              <a:t>May</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Jun</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Jul</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Aug</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Sep</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Oct</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chor="ctr">
            <a:noAutofit/>
          </a:bodyPr>
          <a:lstStyle/>
          <a:p>
            <a:pPr algn="l"/>
            <a:r>
              <a:rPr lang="en-US" sz="2800">
                <a:solidFill>
                  <a:schemeClr val="tx2"/>
                </a:solidFill>
                <a:latin typeface="+mj-lt"/>
              </a:rPr>
              <a:t>Nov</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Dec</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1478384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1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1</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2</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3</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4</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chor="ctr">
            <a:noAutofit/>
          </a:bodyPr>
          <a:lstStyle/>
          <a:p>
            <a:pPr algn="l"/>
            <a:r>
              <a:rPr lang="en-US" sz="2000">
                <a:solidFill>
                  <a:schemeClr val="tx2"/>
                </a:solidFill>
                <a:latin typeface="+mj-lt"/>
              </a:rPr>
              <a:t>Week 5</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6</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7</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8</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9</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10</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chor="ctr">
            <a:noAutofit/>
          </a:bodyPr>
          <a:lstStyle/>
          <a:p>
            <a:pPr algn="l"/>
            <a:r>
              <a:rPr lang="en-US" sz="2000">
                <a:solidFill>
                  <a:schemeClr val="tx2"/>
                </a:solidFill>
                <a:latin typeface="+mj-lt"/>
              </a:rPr>
              <a:t>Week 11</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12</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4213786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3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701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9" name="Text Placeholder 28">
            <a:extLst>
              <a:ext uri="{FF2B5EF4-FFF2-40B4-BE49-F238E27FC236}">
                <a16:creationId xmlns:a16="http://schemas.microsoft.com/office/drawing/2014/main" id="{2B32F430-ED23-B440-BB46-25EFAA521E1A}"/>
              </a:ext>
            </a:extLst>
          </p:cNvPr>
          <p:cNvSpPr>
            <a:spLocks noGrp="1"/>
          </p:cNvSpPr>
          <p:nvPr>
            <p:ph type="body" sz="quarter" idx="22" hasCustomPrompt="1"/>
          </p:nvPr>
        </p:nvSpPr>
        <p:spPr>
          <a:xfrm>
            <a:off x="584200" y="1436688"/>
            <a:ext cx="1595439"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1" name="Text Placeholder 28">
            <a:extLst>
              <a:ext uri="{FF2B5EF4-FFF2-40B4-BE49-F238E27FC236}">
                <a16:creationId xmlns:a16="http://schemas.microsoft.com/office/drawing/2014/main" id="{7BE96FEE-E6DA-2941-AEAC-A1C8FC164091}"/>
              </a:ext>
            </a:extLst>
          </p:cNvPr>
          <p:cNvSpPr>
            <a:spLocks noGrp="1"/>
          </p:cNvSpPr>
          <p:nvPr>
            <p:ph type="body" sz="quarter" idx="23" hasCustomPrompt="1"/>
          </p:nvPr>
        </p:nvSpPr>
        <p:spPr>
          <a:xfrm>
            <a:off x="24701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2" name="Text Placeholder 28">
            <a:extLst>
              <a:ext uri="{FF2B5EF4-FFF2-40B4-BE49-F238E27FC236}">
                <a16:creationId xmlns:a16="http://schemas.microsoft.com/office/drawing/2014/main" id="{8732B004-72E3-4E45-A749-459DEFBC1733}"/>
              </a:ext>
            </a:extLst>
          </p:cNvPr>
          <p:cNvSpPr>
            <a:spLocks noGrp="1"/>
          </p:cNvSpPr>
          <p:nvPr>
            <p:ph type="body" sz="quarter" idx="24" hasCustomPrompt="1"/>
          </p:nvPr>
        </p:nvSpPr>
        <p:spPr>
          <a:xfrm>
            <a:off x="4367808"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6" name="Text Placeholder 28">
            <a:extLst>
              <a:ext uri="{FF2B5EF4-FFF2-40B4-BE49-F238E27FC236}">
                <a16:creationId xmlns:a16="http://schemas.microsoft.com/office/drawing/2014/main" id="{8172C080-65E1-3C46-99C0-978870D28AF8}"/>
              </a:ext>
            </a:extLst>
          </p:cNvPr>
          <p:cNvSpPr>
            <a:spLocks noGrp="1"/>
          </p:cNvSpPr>
          <p:nvPr>
            <p:ph type="body" sz="quarter" idx="28" hasCustomPrompt="1"/>
          </p:nvPr>
        </p:nvSpPr>
        <p:spPr>
          <a:xfrm>
            <a:off x="584200" y="3789040"/>
            <a:ext cx="1595439"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7" name="Text Placeholder 28">
            <a:extLst>
              <a:ext uri="{FF2B5EF4-FFF2-40B4-BE49-F238E27FC236}">
                <a16:creationId xmlns:a16="http://schemas.microsoft.com/office/drawing/2014/main" id="{4928442B-3D98-0B48-9333-273D8587E0E3}"/>
              </a:ext>
            </a:extLst>
          </p:cNvPr>
          <p:cNvSpPr>
            <a:spLocks noGrp="1"/>
          </p:cNvSpPr>
          <p:nvPr>
            <p:ph type="body" sz="quarter" idx="29" hasCustomPrompt="1"/>
          </p:nvPr>
        </p:nvSpPr>
        <p:spPr>
          <a:xfrm>
            <a:off x="24701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8" name="Text Placeholder 28">
            <a:extLst>
              <a:ext uri="{FF2B5EF4-FFF2-40B4-BE49-F238E27FC236}">
                <a16:creationId xmlns:a16="http://schemas.microsoft.com/office/drawing/2014/main" id="{2961F7B7-1EDB-2C43-951E-B36532A1E791}"/>
              </a:ext>
            </a:extLst>
          </p:cNvPr>
          <p:cNvSpPr>
            <a:spLocks noGrp="1"/>
          </p:cNvSpPr>
          <p:nvPr>
            <p:ph type="body" sz="quarter" idx="30" hasCustomPrompt="1"/>
          </p:nvPr>
        </p:nvSpPr>
        <p:spPr>
          <a:xfrm>
            <a:off x="4367808"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Tree>
    <p:extLst>
      <p:ext uri="{BB962C8B-B14F-4D97-AF65-F5344CB8AC3E}">
        <p14:creationId xmlns:p14="http://schemas.microsoft.com/office/powerpoint/2010/main" val="1185091634"/>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userDrawn="1">
          <p15:clr>
            <a:srgbClr val="A4A3A4"/>
          </p15:clr>
        </p15:guide>
        <p15:guide id="17" pos="3931" userDrawn="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Left Title Black Bkg">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408996901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3840" userDrawn="1">
          <p15:clr>
            <a:srgbClr val="5ACBF0"/>
          </p15:clr>
        </p15:guide>
        <p15:guide id="4" orient="horz" pos="2160" userDrawn="1">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12_Header Line 12 Months">
    <p:bg>
      <p:bgPr>
        <a:solidFill>
          <a:schemeClr val="tx2"/>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accent3"/>
                </a:solidFill>
              </a:defRPr>
            </a:lvl1pPr>
          </a:lstStyle>
          <a:p>
            <a:r>
              <a:rPr lang="en-US"/>
              <a:t>Click to edit Master title style</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7015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9" name="Text Placeholder 28">
            <a:extLst>
              <a:ext uri="{FF2B5EF4-FFF2-40B4-BE49-F238E27FC236}">
                <a16:creationId xmlns:a16="http://schemas.microsoft.com/office/drawing/2014/main" id="{2B32F430-ED23-B440-BB46-25EFAA521E1A}"/>
              </a:ext>
            </a:extLst>
          </p:cNvPr>
          <p:cNvSpPr>
            <a:spLocks noGrp="1"/>
          </p:cNvSpPr>
          <p:nvPr>
            <p:ph type="body" sz="quarter" idx="22" hasCustomPrompt="1"/>
          </p:nvPr>
        </p:nvSpPr>
        <p:spPr>
          <a:xfrm>
            <a:off x="584200" y="1436688"/>
            <a:ext cx="1595439"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1" name="Text Placeholder 28">
            <a:extLst>
              <a:ext uri="{FF2B5EF4-FFF2-40B4-BE49-F238E27FC236}">
                <a16:creationId xmlns:a16="http://schemas.microsoft.com/office/drawing/2014/main" id="{7BE96FEE-E6DA-2941-AEAC-A1C8FC164091}"/>
              </a:ext>
            </a:extLst>
          </p:cNvPr>
          <p:cNvSpPr>
            <a:spLocks noGrp="1"/>
          </p:cNvSpPr>
          <p:nvPr>
            <p:ph type="body" sz="quarter" idx="23" hasCustomPrompt="1"/>
          </p:nvPr>
        </p:nvSpPr>
        <p:spPr>
          <a:xfrm>
            <a:off x="247015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2" name="Text Placeholder 28">
            <a:extLst>
              <a:ext uri="{FF2B5EF4-FFF2-40B4-BE49-F238E27FC236}">
                <a16:creationId xmlns:a16="http://schemas.microsoft.com/office/drawing/2014/main" id="{8732B004-72E3-4E45-A749-459DEFBC1733}"/>
              </a:ext>
            </a:extLst>
          </p:cNvPr>
          <p:cNvSpPr>
            <a:spLocks noGrp="1"/>
          </p:cNvSpPr>
          <p:nvPr>
            <p:ph type="body" sz="quarter" idx="24" hasCustomPrompt="1"/>
          </p:nvPr>
        </p:nvSpPr>
        <p:spPr>
          <a:xfrm>
            <a:off x="4367808"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6" name="Text Placeholder 28">
            <a:extLst>
              <a:ext uri="{FF2B5EF4-FFF2-40B4-BE49-F238E27FC236}">
                <a16:creationId xmlns:a16="http://schemas.microsoft.com/office/drawing/2014/main" id="{8172C080-65E1-3C46-99C0-978870D28AF8}"/>
              </a:ext>
            </a:extLst>
          </p:cNvPr>
          <p:cNvSpPr>
            <a:spLocks noGrp="1"/>
          </p:cNvSpPr>
          <p:nvPr>
            <p:ph type="body" sz="quarter" idx="28" hasCustomPrompt="1"/>
          </p:nvPr>
        </p:nvSpPr>
        <p:spPr>
          <a:xfrm>
            <a:off x="584200" y="3789040"/>
            <a:ext cx="1595439"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7" name="Text Placeholder 28">
            <a:extLst>
              <a:ext uri="{FF2B5EF4-FFF2-40B4-BE49-F238E27FC236}">
                <a16:creationId xmlns:a16="http://schemas.microsoft.com/office/drawing/2014/main" id="{4928442B-3D98-0B48-9333-273D8587E0E3}"/>
              </a:ext>
            </a:extLst>
          </p:cNvPr>
          <p:cNvSpPr>
            <a:spLocks noGrp="1"/>
          </p:cNvSpPr>
          <p:nvPr>
            <p:ph type="body" sz="quarter" idx="29" hasCustomPrompt="1"/>
          </p:nvPr>
        </p:nvSpPr>
        <p:spPr>
          <a:xfrm>
            <a:off x="247015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8" name="Text Placeholder 28">
            <a:extLst>
              <a:ext uri="{FF2B5EF4-FFF2-40B4-BE49-F238E27FC236}">
                <a16:creationId xmlns:a16="http://schemas.microsoft.com/office/drawing/2014/main" id="{2961F7B7-1EDB-2C43-951E-B36532A1E791}"/>
              </a:ext>
            </a:extLst>
          </p:cNvPr>
          <p:cNvSpPr>
            <a:spLocks noGrp="1"/>
          </p:cNvSpPr>
          <p:nvPr>
            <p:ph type="body" sz="quarter" idx="30" hasCustomPrompt="1"/>
          </p:nvPr>
        </p:nvSpPr>
        <p:spPr>
          <a:xfrm>
            <a:off x="4367808"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Tree>
    <p:extLst>
      <p:ext uri="{BB962C8B-B14F-4D97-AF65-F5344CB8AC3E}">
        <p14:creationId xmlns:p14="http://schemas.microsoft.com/office/powerpoint/2010/main" val="1598530170"/>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userDrawn="1">
          <p15:clr>
            <a:srgbClr val="A4A3A4"/>
          </p15:clr>
        </p15:guide>
        <p15:guide id="17" pos="3931" userDrawn="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4_Header Line 12 Months">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E9C8D47-3F89-2440-BD17-30886A5B991A}"/>
              </a:ext>
            </a:extLst>
          </p:cNvPr>
          <p:cNvSpPr/>
          <p:nvPr userDrawn="1"/>
        </p:nvSpPr>
        <p:spPr bwMode="auto">
          <a:xfrm>
            <a:off x="0" y="0"/>
            <a:ext cx="5959475"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3477325" cy="1107996"/>
          </a:xfrm>
        </p:spPr>
        <p:txBody>
          <a:bodyPr wrap="square">
            <a:spAutoFit/>
          </a:bodyPr>
          <a:lstStyle>
            <a:lvl1pPr>
              <a:defRPr>
                <a:solidFill>
                  <a:schemeClr val="accent3"/>
                </a:solidFill>
              </a:defRPr>
            </a:lvl1pPr>
          </a:lstStyle>
          <a:p>
            <a:r>
              <a:rPr lang="en-US"/>
              <a:t>Click to edit Master title style</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 name="Text Placeholder 4">
            <a:extLst>
              <a:ext uri="{FF2B5EF4-FFF2-40B4-BE49-F238E27FC236}">
                <a16:creationId xmlns:a16="http://schemas.microsoft.com/office/drawing/2014/main" id="{C0CD7CCE-7A0A-2445-87E0-A18FB3B723C6}"/>
              </a:ext>
            </a:extLst>
          </p:cNvPr>
          <p:cNvSpPr>
            <a:spLocks noGrp="1"/>
          </p:cNvSpPr>
          <p:nvPr>
            <p:ph type="body" sz="quarter" idx="34"/>
          </p:nvPr>
        </p:nvSpPr>
        <p:spPr>
          <a:xfrm>
            <a:off x="584200" y="2017713"/>
            <a:ext cx="3481388" cy="430887"/>
          </a:xfrm>
        </p:spPr>
        <p:txBody>
          <a:bodyPr/>
          <a:lstStyle>
            <a:lvl1pPr marL="0" indent="0">
              <a:buNone/>
              <a:defRPr>
                <a:solidFill>
                  <a:schemeClr val="bg1"/>
                </a:solidFill>
              </a:defRPr>
            </a:lvl1pPr>
          </a:lstStyle>
          <a:p>
            <a:pPr lvl="0"/>
            <a:r>
              <a:rPr lang="en-US"/>
              <a:t>Click to edit Master text styles</a:t>
            </a:r>
          </a:p>
        </p:txBody>
      </p:sp>
    </p:spTree>
    <p:extLst>
      <p:ext uri="{BB962C8B-B14F-4D97-AF65-F5344CB8AC3E}">
        <p14:creationId xmlns:p14="http://schemas.microsoft.com/office/powerpoint/2010/main" val="3212407088"/>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userDrawn="1">
          <p15:clr>
            <a:srgbClr val="A4A3A4"/>
          </p15:clr>
        </p15:guide>
        <p15:guide id="17" pos="3931" userDrawn="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948112344"/>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7" orient="horz" pos="1968">
          <p15:clr>
            <a:srgbClr val="5ACBF0"/>
          </p15:clr>
        </p15:guide>
        <p15:guide id="8" orient="horz" pos="2226">
          <p15:clr>
            <a:srgbClr val="5ACBF0"/>
          </p15:clr>
        </p15:guide>
        <p15:guide id="10" pos="3729" userDrawn="1">
          <p15:clr>
            <a:srgbClr val="C35EA4"/>
          </p15:clr>
        </p15:guide>
        <p15:guide id="11" pos="2993">
          <p15:clr>
            <a:srgbClr val="5ACBF0"/>
          </p15:clr>
        </p15:guide>
        <p15:guide id="12" pos="3543">
          <p15:clr>
            <a:srgbClr val="A4A3A4"/>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651151599"/>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5" orient="horz" pos="2160" userDrawn="1">
          <p15:clr>
            <a:srgbClr val="5ACBF0"/>
          </p15:clr>
        </p15:guide>
        <p15:guide id="6" pos="2991">
          <p15:clr>
            <a:srgbClr val="5ACBF0"/>
          </p15:clr>
        </p15:guide>
        <p15:guide id="7" pos="3728" userDrawn="1">
          <p15:clr>
            <a:srgbClr val="C35EA4"/>
          </p15:clr>
        </p15:guide>
        <p15:guide id="8" pos="3544">
          <p15:clr>
            <a:srgbClr val="A4A3A4"/>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335627901"/>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 Square Photo Left">
    <p:bg>
      <p:bgRef idx="1001">
        <a:schemeClr val="bg1"/>
      </p:bgRef>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50285C0-813F-A744-BFD3-CF358EAC839C}"/>
              </a:ext>
            </a:extLst>
          </p:cNvPr>
          <p:cNvSpPr>
            <a:spLocks noGrp="1"/>
          </p:cNvSpPr>
          <p:nvPr>
            <p:ph type="pic" sz="quarter" idx="10"/>
          </p:nvPr>
        </p:nvSpPr>
        <p:spPr>
          <a:xfrm>
            <a:off x="0" y="0"/>
            <a:ext cx="6892925" cy="6858000"/>
          </a:xfrm>
        </p:spPr>
        <p:txBody>
          <a:bodyPr/>
          <a:lstStyle/>
          <a:p>
            <a:r>
              <a:rPr lang="en-US"/>
              <a:t>Click icon to add picture</a:t>
            </a:r>
          </a:p>
        </p:txBody>
      </p:sp>
      <p:sp>
        <p:nvSpPr>
          <p:cNvPr id="6" name="Title 1">
            <a:extLst>
              <a:ext uri="{FF2B5EF4-FFF2-40B4-BE49-F238E27FC236}">
                <a16:creationId xmlns:a16="http://schemas.microsoft.com/office/drawing/2014/main" id="{44B1F25D-69F5-D649-BBA0-613396C764AC}"/>
              </a:ext>
            </a:extLst>
          </p:cNvPr>
          <p:cNvSpPr>
            <a:spLocks noGrp="1"/>
          </p:cNvSpPr>
          <p:nvPr>
            <p:ph type="title" idx="4294967295"/>
          </p:nvPr>
        </p:nvSpPr>
        <p:spPr>
          <a:xfrm>
            <a:off x="7192963" y="457200"/>
            <a:ext cx="4416425" cy="553998"/>
          </a:xfrm>
        </p:spPr>
        <p:txBody>
          <a:bodyPr/>
          <a:lstStyle/>
          <a:p>
            <a:r>
              <a:rPr lang="en-US"/>
              <a:t>Click to edit Master title style</a:t>
            </a:r>
          </a:p>
        </p:txBody>
      </p:sp>
      <p:sp>
        <p:nvSpPr>
          <p:cNvPr id="10" name="Text Placeholder 9">
            <a:extLst>
              <a:ext uri="{FF2B5EF4-FFF2-40B4-BE49-F238E27FC236}">
                <a16:creationId xmlns:a16="http://schemas.microsoft.com/office/drawing/2014/main" id="{A8E421BE-E139-D243-8336-8A8C46F7F743}"/>
              </a:ext>
            </a:extLst>
          </p:cNvPr>
          <p:cNvSpPr>
            <a:spLocks noGrp="1"/>
          </p:cNvSpPr>
          <p:nvPr>
            <p:ph type="body" sz="quarter" idx="11"/>
          </p:nvPr>
        </p:nvSpPr>
        <p:spPr>
          <a:xfrm>
            <a:off x="7192963" y="1436688"/>
            <a:ext cx="3470275" cy="2043636"/>
          </a:xfrm>
        </p:spPr>
        <p:txBody>
          <a:bodyPr/>
          <a:lstStyle>
            <a:lvl1pPr marL="0" indent="0">
              <a:buFontTx/>
              <a:buNone/>
              <a:defRPr/>
            </a:lvl1pPr>
            <a:lvl2pPr marL="228600" indent="0">
              <a:buFontTx/>
              <a:buNone/>
              <a:defRPr/>
            </a:lvl2pPr>
            <a:lvl3pPr marL="457200" indent="0">
              <a:buFontTx/>
              <a:buNone/>
              <a:defRPr/>
            </a:lvl3pPr>
            <a:lvl4pPr marL="661988" indent="0">
              <a:buFontTx/>
              <a:buNone/>
              <a:defRPr/>
            </a:lvl4pPr>
            <a:lvl5pPr marL="855663" indent="0">
              <a:buFontTx/>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4352849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8" pos="4342" userDrawn="1">
          <p15:clr>
            <a:srgbClr val="A4A3A4"/>
          </p15:clr>
        </p15:guide>
        <p15:guide id="19" pos="4531" userDrawn="1">
          <p15:clr>
            <a:srgbClr val="A4A3A4"/>
          </p15:clr>
        </p15:guide>
        <p15:guide id="28" orient="horz" pos="905">
          <p15:clr>
            <a:srgbClr val="5ACBF0"/>
          </p15:clr>
        </p15:guide>
        <p15:guide id="30" orient="horz" pos="288">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 Square Photo Right">
    <p:bg>
      <p:bgRef idx="1001">
        <a:schemeClr val="bg1"/>
      </p:bgRef>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50285C0-813F-A744-BFD3-CF358EAC839C}"/>
              </a:ext>
            </a:extLst>
          </p:cNvPr>
          <p:cNvSpPr>
            <a:spLocks noGrp="1"/>
          </p:cNvSpPr>
          <p:nvPr>
            <p:ph type="pic" sz="quarter" idx="10"/>
          </p:nvPr>
        </p:nvSpPr>
        <p:spPr>
          <a:xfrm>
            <a:off x="5299075" y="0"/>
            <a:ext cx="6892925" cy="6858000"/>
          </a:xfrm>
        </p:spPr>
        <p:txBody>
          <a:bodyPr/>
          <a:lstStyle/>
          <a:p>
            <a:r>
              <a:rPr lang="en-US"/>
              <a:t>Click icon to add picture</a:t>
            </a:r>
          </a:p>
        </p:txBody>
      </p:sp>
      <p:sp>
        <p:nvSpPr>
          <p:cNvPr id="6" name="Title 1">
            <a:extLst>
              <a:ext uri="{FF2B5EF4-FFF2-40B4-BE49-F238E27FC236}">
                <a16:creationId xmlns:a16="http://schemas.microsoft.com/office/drawing/2014/main" id="{44B1F25D-69F5-D649-BBA0-613396C764AC}"/>
              </a:ext>
            </a:extLst>
          </p:cNvPr>
          <p:cNvSpPr>
            <a:spLocks noGrp="1"/>
          </p:cNvSpPr>
          <p:nvPr>
            <p:ph type="title" idx="4294967295"/>
          </p:nvPr>
        </p:nvSpPr>
        <p:spPr>
          <a:xfrm>
            <a:off x="584200" y="457200"/>
            <a:ext cx="4416425" cy="553998"/>
          </a:xfrm>
        </p:spPr>
        <p:txBody>
          <a:bodyPr/>
          <a:lstStyle/>
          <a:p>
            <a:r>
              <a:rPr lang="en-US"/>
              <a:t>Click to edit Master title style</a:t>
            </a:r>
          </a:p>
        </p:txBody>
      </p:sp>
      <p:sp>
        <p:nvSpPr>
          <p:cNvPr id="10" name="Text Placeholder 9">
            <a:extLst>
              <a:ext uri="{FF2B5EF4-FFF2-40B4-BE49-F238E27FC236}">
                <a16:creationId xmlns:a16="http://schemas.microsoft.com/office/drawing/2014/main" id="{A8E421BE-E139-D243-8336-8A8C46F7F743}"/>
              </a:ext>
            </a:extLst>
          </p:cNvPr>
          <p:cNvSpPr>
            <a:spLocks noGrp="1"/>
          </p:cNvSpPr>
          <p:nvPr>
            <p:ph type="body" sz="quarter" idx="11"/>
          </p:nvPr>
        </p:nvSpPr>
        <p:spPr>
          <a:xfrm>
            <a:off x="584200" y="1436688"/>
            <a:ext cx="3470275" cy="2302169"/>
          </a:xfrm>
        </p:spPr>
        <p:txBody>
          <a:bodyPr/>
          <a:lstStyle>
            <a:lvl1pPr marL="0" indent="0">
              <a:buFontTx/>
              <a:buNone/>
              <a:defRPr sz="2200"/>
            </a:lvl1pPr>
            <a:lvl2pPr marL="228600" indent="0">
              <a:buFontTx/>
              <a:buNone/>
              <a:defRPr sz="2200"/>
            </a:lvl2pPr>
            <a:lvl3pPr marL="457200" indent="0">
              <a:buFontTx/>
              <a:buNone/>
              <a:defRPr sz="2200"/>
            </a:lvl3pPr>
            <a:lvl4pPr marL="661988" indent="0">
              <a:buFontTx/>
              <a:buNone/>
              <a:defRPr sz="2200"/>
            </a:lvl4pPr>
            <a:lvl5pPr marL="855663" indent="0">
              <a:buFontTx/>
              <a:buNone/>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6516701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8" pos="3160" userDrawn="1">
          <p15:clr>
            <a:srgbClr val="A4A3A4"/>
          </p15:clr>
        </p15:guide>
        <p15:guide id="19" pos="3341" userDrawn="1">
          <p15:clr>
            <a:srgbClr val="A4A3A4"/>
          </p15:clr>
        </p15:guide>
        <p15:guide id="28" orient="horz" pos="905">
          <p15:clr>
            <a:srgbClr val="5ACBF0"/>
          </p15:clr>
        </p15:guide>
        <p15:guide id="30" orient="horz" pos="288">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Photo full bleed upp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585789"/>
            <a:ext cx="12192000" cy="1362282"/>
          </a:xfrm>
          <a:noFill/>
        </p:spPr>
        <p:txBody>
          <a:bodyPr lIns="585216" tIns="0" rIns="585216" bIns="586800" anchor="t"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179627729"/>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861443602"/>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603402083"/>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Left Title White Bkg">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EC770E93-46FB-B04C-AFC6-A97F7105D849}"/>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393698997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3840" userDrawn="1">
          <p15:clr>
            <a:srgbClr val="5ACBF0"/>
          </p15:clr>
        </p15:guide>
        <p15:guide id="4" orient="horz" pos="2160" userDrawn="1">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1_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5" name="Title 1">
            <a:extLst>
              <a:ext uri="{FF2B5EF4-FFF2-40B4-BE49-F238E27FC236}">
                <a16:creationId xmlns:a16="http://schemas.microsoft.com/office/drawing/2014/main" id="{04D80903-AB2F-EA47-B1B9-181A4D5084E7}"/>
              </a:ext>
            </a:extLst>
          </p:cNvPr>
          <p:cNvSpPr txBox="1">
            <a:spLocks/>
          </p:cNvSpPr>
          <p:nvPr userDrawn="1"/>
        </p:nvSpPr>
        <p:spPr>
          <a:xfrm>
            <a:off x="584200" y="2425780"/>
            <a:ext cx="5511800" cy="1107996"/>
          </a:xfrm>
          <a:prstGeom prst="rect">
            <a:avLst/>
          </a:prstGeom>
          <a:noFill/>
        </p:spPr>
        <p:txBody>
          <a:bodyPr vert="horz" wrap="square" lIns="0" tIns="0" rIns="0" bIns="0" rtlCol="0" anchor="b" anchorCtr="0">
            <a:spAutoFit/>
          </a:bodyPr>
          <a:lstStyle>
            <a:lvl1pPr algn="l"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anose="020B0502040204020203" pitchFamily="34" charset="0"/>
              </a:defRPr>
            </a:lvl1pPr>
          </a:lstStyle>
          <a:p>
            <a:r>
              <a:rPr lang="en-US"/>
              <a:t>Event name or presentation title </a:t>
            </a:r>
          </a:p>
        </p:txBody>
      </p:sp>
      <p:sp>
        <p:nvSpPr>
          <p:cNvPr id="7" name="Text Placeholder 4">
            <a:extLst>
              <a:ext uri="{FF2B5EF4-FFF2-40B4-BE49-F238E27FC236}">
                <a16:creationId xmlns:a16="http://schemas.microsoft.com/office/drawing/2014/main" id="{A200C02C-4314-EE45-A300-21710CAE4FE5}"/>
              </a:ext>
            </a:extLst>
          </p:cNvPr>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9" name="MS logo white - EMF" descr="Microsoft logo white text version">
            <a:extLst>
              <a:ext uri="{FF2B5EF4-FFF2-40B4-BE49-F238E27FC236}">
                <a16:creationId xmlns:a16="http://schemas.microsoft.com/office/drawing/2014/main" id="{EDE56B65-3E69-6146-8830-D107DE1E3AE7}"/>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419094434"/>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096866871"/>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userDrawn="1">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390838193"/>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userDrawn="1">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25136582"/>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userDrawn="1">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le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866287"/>
            <a:ext cx="11018520" cy="553998"/>
          </a:xfrm>
        </p:spPr>
        <p:txBody>
          <a:bodyPr anchor="ctr"/>
          <a:lstStyle>
            <a:lvl1pPr algn="l">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020587522"/>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userDrawn="1">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646059488"/>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userDrawn="1">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84225213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userDrawn="1">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474357050"/>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userDrawn="1">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8CE10F07-B8D9-4B69-A567-8BEDE6973D9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624772569"/>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4" orient="horz" pos="3209" userDrawn="1">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userDrawn="1">
          <p15:clr>
            <a:srgbClr val="5ACBF0"/>
          </p15:clr>
        </p15:guide>
        <p15:guide id="15" pos="3451" userDrawn="1">
          <p15:clr>
            <a:srgbClr val="5ACBF0"/>
          </p15:clr>
        </p15:guide>
        <p15:guide id="16" pos="4229" userDrawn="1">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982817732"/>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userDrawn="1">
          <p15:clr>
            <a:srgbClr val="5ACBF0"/>
          </p15:clr>
        </p15:guide>
        <p15:guide id="15" pos="2168" userDrawn="1">
          <p15:clr>
            <a:srgbClr val="5ACBF0"/>
          </p15:clr>
        </p15:guide>
        <p15:guide id="16" pos="2944" userDrawn="1">
          <p15:clr>
            <a:srgbClr val="5ACBF0"/>
          </p15:clr>
        </p15:guide>
        <p15:guide id="17" pos="4738" userDrawn="1">
          <p15:clr>
            <a:srgbClr val="5ACBF0"/>
          </p15:clr>
        </p15:guide>
        <p15:guide id="18" pos="5514" userDrawn="1">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8495981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45299928"/>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userDrawn="1">
          <p15:clr>
            <a:srgbClr val="5ACBF0"/>
          </p15:clr>
        </p15:guide>
        <p15:guide id="16" pos="1524" userDrawn="1">
          <p15:clr>
            <a:srgbClr val="5ACBF0"/>
          </p15:clr>
        </p15:guide>
        <p15:guide id="17" pos="2298" userDrawn="1">
          <p15:clr>
            <a:srgbClr val="5ACBF0"/>
          </p15:clr>
        </p15:guide>
        <p15:guide id="18" pos="3450" userDrawn="1">
          <p15:clr>
            <a:srgbClr val="5ACBF0"/>
          </p15:clr>
        </p15:guide>
        <p15:guide id="19" pos="4230" userDrawn="1">
          <p15:clr>
            <a:srgbClr val="5ACBF0"/>
          </p15:clr>
        </p15:guide>
        <p15:guide id="20" pos="5380" userDrawn="1">
          <p15:clr>
            <a:srgbClr val="5ACBF0"/>
          </p15:clr>
        </p15:guide>
        <p15:guide id="21" pos="6156" userDrawn="1">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605903995"/>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56160264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userDrawn="1">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667531690"/>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userDrawn="1">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074646849"/>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userDrawn="1">
          <p15:clr>
            <a:srgbClr val="5ACBF0"/>
          </p15:clr>
        </p15:guide>
        <p15:guide id="3" pos="6216" userDrawn="1">
          <p15:clr>
            <a:srgbClr val="5ACBF0"/>
          </p15:clr>
        </p15:guide>
        <p15:guide id="5" pos="5850" userDrawn="1">
          <p15:clr>
            <a:srgbClr val="5ACBF0"/>
          </p15:clr>
        </p15:guide>
        <p15:guide id="7" pos="4392" userDrawn="1">
          <p15:clr>
            <a:srgbClr val="5ACBF0"/>
          </p15:clr>
        </p15:guide>
        <p15:guide id="8" pos="3292" userDrawn="1">
          <p15:clr>
            <a:srgbClr val="5ACBF0"/>
          </p15:clr>
        </p15:guide>
        <p15:guide id="10" pos="2926">
          <p15:clr>
            <a:srgbClr val="5ACBF0"/>
          </p15:clr>
        </p15:guide>
        <p15:guide id="11" pos="4754" userDrawn="1">
          <p15:clr>
            <a:srgbClr val="5ACBF0"/>
          </p15:clr>
        </p15:guide>
        <p15:guide id="13" pos="1464" userDrawn="1">
          <p15:clr>
            <a:srgbClr val="5ACBF0"/>
          </p15:clr>
        </p15:guide>
        <p15:guide id="14" orient="horz" pos="1440">
          <p15:clr>
            <a:srgbClr val="5ACBF0"/>
          </p15:clr>
        </p15:guide>
        <p15:guide id="15" pos="1830" userDrawn="1">
          <p15:clr>
            <a:srgbClr val="5ACBF0"/>
          </p15:clr>
        </p15:guide>
        <p15:guide id="16" orient="horz" pos="2533" userDrawn="1">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Quote slide 1b">
    <p:bg>
      <p:bgRef idx="1001">
        <a:schemeClr val="bg2"/>
      </p:bgRef>
    </p:bg>
    <p:spTree>
      <p:nvGrpSpPr>
        <p:cNvPr id="1" name=""/>
        <p:cNvGrpSpPr/>
        <p:nvPr/>
      </p:nvGrpSpPr>
      <p:grpSpPr>
        <a:xfrm>
          <a:off x="0" y="0"/>
          <a:ext cx="0" cy="0"/>
          <a:chOff x="0" y="0"/>
          <a:chExt cx="0" cy="0"/>
        </a:xfrm>
      </p:grpSpPr>
      <p:sp>
        <p:nvSpPr>
          <p:cNvPr id="8" name="Text Placeholder 3">
            <a:extLst>
              <a:ext uri="{FF2B5EF4-FFF2-40B4-BE49-F238E27FC236}">
                <a16:creationId xmlns:a16="http://schemas.microsoft.com/office/drawing/2014/main" id="{DD89A49A-58E0-6646-8574-0B0729961CFB}"/>
              </a:ext>
            </a:extLst>
          </p:cNvPr>
          <p:cNvSpPr>
            <a:spLocks noGrp="1"/>
          </p:cNvSpPr>
          <p:nvPr>
            <p:ph type="body" sz="quarter" idx="18" hasCustomPrompt="1"/>
          </p:nvPr>
        </p:nvSpPr>
        <p:spPr>
          <a:xfrm>
            <a:off x="1739900" y="3779493"/>
            <a:ext cx="5795963" cy="276999"/>
          </a:xfrm>
        </p:spPr>
        <p:txBody>
          <a:bodyPr/>
          <a:lstStyle>
            <a:lvl1pPr marL="0" indent="0" algn="l">
              <a:spcBef>
                <a:spcPts val="0"/>
              </a:spcBef>
              <a:buNone/>
              <a:defRPr sz="1800">
                <a:solidFill>
                  <a:schemeClr val="tx1"/>
                </a:solidFill>
                <a:latin typeface="+mj-lt"/>
              </a:defRPr>
            </a:lvl1pPr>
          </a:lstStyle>
          <a:p>
            <a:pPr lvl="0"/>
            <a:r>
              <a:rPr lang="en-US"/>
              <a:t>Name attribute</a:t>
            </a:r>
          </a:p>
        </p:txBody>
      </p:sp>
      <p:sp>
        <p:nvSpPr>
          <p:cNvPr id="9" name="Text Placeholder 3">
            <a:extLst>
              <a:ext uri="{FF2B5EF4-FFF2-40B4-BE49-F238E27FC236}">
                <a16:creationId xmlns:a16="http://schemas.microsoft.com/office/drawing/2014/main" id="{53C890AF-C449-E34D-86FC-4BE82A41ED0D}"/>
              </a:ext>
            </a:extLst>
          </p:cNvPr>
          <p:cNvSpPr>
            <a:spLocks noGrp="1"/>
          </p:cNvSpPr>
          <p:nvPr>
            <p:ph type="body" sz="quarter" idx="20" hasCustomPrompt="1"/>
          </p:nvPr>
        </p:nvSpPr>
        <p:spPr>
          <a:xfrm>
            <a:off x="1739900" y="4077072"/>
            <a:ext cx="5795963" cy="215444"/>
          </a:xfrm>
        </p:spPr>
        <p:txBody>
          <a:bodyPr/>
          <a:lstStyle>
            <a:lvl1pPr marL="0" indent="0" algn="l">
              <a:spcBef>
                <a:spcPts val="0"/>
              </a:spcBef>
              <a:buNone/>
              <a:defRPr sz="1400">
                <a:solidFill>
                  <a:schemeClr val="tx1"/>
                </a:solidFill>
                <a:latin typeface="+mn-lt"/>
              </a:defRPr>
            </a:lvl1pPr>
          </a:lstStyle>
          <a:p>
            <a:pPr lvl="0"/>
            <a:r>
              <a:rPr lang="en-US"/>
              <a:t>Job title or another attribute</a:t>
            </a:r>
          </a:p>
        </p:txBody>
      </p:sp>
      <p:sp>
        <p:nvSpPr>
          <p:cNvPr id="10" name="Title 1">
            <a:extLst>
              <a:ext uri="{FF2B5EF4-FFF2-40B4-BE49-F238E27FC236}">
                <a16:creationId xmlns:a16="http://schemas.microsoft.com/office/drawing/2014/main" id="{4B9A47D2-7C06-3E47-802E-BD98760204B1}"/>
              </a:ext>
            </a:extLst>
          </p:cNvPr>
          <p:cNvSpPr>
            <a:spLocks noGrp="1"/>
          </p:cNvSpPr>
          <p:nvPr>
            <p:ph type="title" hasCustomPrompt="1"/>
          </p:nvPr>
        </p:nvSpPr>
        <p:spPr>
          <a:xfrm>
            <a:off x="1739899" y="2025650"/>
            <a:ext cx="9866313" cy="1661993"/>
          </a:xfrm>
        </p:spPr>
        <p:txBody>
          <a:bodyPr anchor="b"/>
          <a:lstStyle>
            <a:lvl1pPr>
              <a:defRPr>
                <a:solidFill>
                  <a:schemeClr val="accent3"/>
                </a:solidFill>
              </a:defRPr>
            </a:lvl1pPr>
          </a:lstStyle>
          <a:p>
            <a:r>
              <a:rPr lang="en-US"/>
              <a:t>Add quote text here Add quote text here Add quote text here Add quote text here Add quote text here</a:t>
            </a:r>
          </a:p>
        </p:txBody>
      </p:sp>
    </p:spTree>
    <p:extLst>
      <p:ext uri="{BB962C8B-B14F-4D97-AF65-F5344CB8AC3E}">
        <p14:creationId xmlns:p14="http://schemas.microsoft.com/office/powerpoint/2010/main" val="327056325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Quote slide 2b">
    <p:bg>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339D5D9-B234-7B4F-90F8-2A7ABA2E4ABF}"/>
              </a:ext>
            </a:extLst>
          </p:cNvPr>
          <p:cNvSpPr/>
          <p:nvPr userDrawn="1"/>
        </p:nvSpPr>
        <p:spPr bwMode="auto">
          <a:xfrm>
            <a:off x="0" y="0"/>
            <a:ext cx="81280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4" name="Text Placeholder 3">
            <a:extLst>
              <a:ext uri="{FF2B5EF4-FFF2-40B4-BE49-F238E27FC236}">
                <a16:creationId xmlns:a16="http://schemas.microsoft.com/office/drawing/2014/main" id="{549D697E-24D0-AB42-8E18-256C047E4063}"/>
              </a:ext>
            </a:extLst>
          </p:cNvPr>
          <p:cNvSpPr>
            <a:spLocks noGrp="1"/>
          </p:cNvSpPr>
          <p:nvPr>
            <p:ph type="body" sz="quarter" idx="18" hasCustomPrompt="1"/>
          </p:nvPr>
        </p:nvSpPr>
        <p:spPr>
          <a:xfrm>
            <a:off x="8420100" y="2044961"/>
            <a:ext cx="3478213" cy="276999"/>
          </a:xfrm>
        </p:spPr>
        <p:txBody>
          <a:bodyPr/>
          <a:lstStyle>
            <a:lvl1pPr marL="0" indent="0" algn="l">
              <a:spcBef>
                <a:spcPts val="0"/>
              </a:spcBef>
              <a:buNone/>
              <a:defRPr sz="1800">
                <a:latin typeface="+mj-lt"/>
              </a:defRPr>
            </a:lvl1pPr>
          </a:lstStyle>
          <a:p>
            <a:pPr lvl="0"/>
            <a:r>
              <a:rPr lang="en-US"/>
              <a:t>Name attribute</a:t>
            </a:r>
          </a:p>
        </p:txBody>
      </p:sp>
      <p:sp>
        <p:nvSpPr>
          <p:cNvPr id="6" name="Text Placeholder 3">
            <a:extLst>
              <a:ext uri="{FF2B5EF4-FFF2-40B4-BE49-F238E27FC236}">
                <a16:creationId xmlns:a16="http://schemas.microsoft.com/office/drawing/2014/main" id="{BA94D27E-F2D3-4E43-B280-E6CF5DAAF0EF}"/>
              </a:ext>
            </a:extLst>
          </p:cNvPr>
          <p:cNvSpPr>
            <a:spLocks noGrp="1"/>
          </p:cNvSpPr>
          <p:nvPr>
            <p:ph type="body" sz="quarter" idx="20" hasCustomPrompt="1"/>
          </p:nvPr>
        </p:nvSpPr>
        <p:spPr>
          <a:xfrm>
            <a:off x="8420100" y="2342540"/>
            <a:ext cx="3478213" cy="215444"/>
          </a:xfrm>
        </p:spPr>
        <p:txBody>
          <a:bodyPr/>
          <a:lstStyle>
            <a:lvl1pPr marL="0" indent="0" algn="l">
              <a:spcBef>
                <a:spcPts val="0"/>
              </a:spcBef>
              <a:buNone/>
              <a:defRPr sz="1400">
                <a:solidFill>
                  <a:schemeClr val="accent6"/>
                </a:solidFill>
                <a:latin typeface="+mn-lt"/>
              </a:defRPr>
            </a:lvl1pPr>
          </a:lstStyle>
          <a:p>
            <a:pPr lvl="0"/>
            <a:r>
              <a:rPr lang="en-US"/>
              <a:t>Job title or another attribute</a:t>
            </a:r>
          </a:p>
        </p:txBody>
      </p:sp>
      <p:sp>
        <p:nvSpPr>
          <p:cNvPr id="7" name="Title 1">
            <a:extLst>
              <a:ext uri="{FF2B5EF4-FFF2-40B4-BE49-F238E27FC236}">
                <a16:creationId xmlns:a16="http://schemas.microsoft.com/office/drawing/2014/main" id="{89F65E91-FAFD-244C-A86D-629BF5974C9C}"/>
              </a:ext>
            </a:extLst>
          </p:cNvPr>
          <p:cNvSpPr>
            <a:spLocks noGrp="1"/>
          </p:cNvSpPr>
          <p:nvPr>
            <p:ph type="title" hasCustomPrompt="1"/>
          </p:nvPr>
        </p:nvSpPr>
        <p:spPr>
          <a:xfrm>
            <a:off x="1163638" y="2025650"/>
            <a:ext cx="6372225" cy="553998"/>
          </a:xfrm>
        </p:spPr>
        <p:txBody>
          <a:bodyPr anchor="t"/>
          <a:lstStyle>
            <a:lvl1pPr>
              <a:defRPr>
                <a:solidFill>
                  <a:schemeClr val="accent3"/>
                </a:solidFill>
              </a:defRPr>
            </a:lvl1pPr>
          </a:lstStyle>
          <a:p>
            <a:r>
              <a:rPr lang="en-US"/>
              <a:t>Add quote text here</a:t>
            </a:r>
          </a:p>
        </p:txBody>
      </p:sp>
    </p:spTree>
    <p:extLst>
      <p:ext uri="{BB962C8B-B14F-4D97-AF65-F5344CB8AC3E}">
        <p14:creationId xmlns:p14="http://schemas.microsoft.com/office/powerpoint/2010/main" val="1606952312"/>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733" userDrawn="1">
          <p15:clr>
            <a:srgbClr val="FBAE4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Quote slide with picture - alt">
    <p:spTree>
      <p:nvGrpSpPr>
        <p:cNvPr id="1" name=""/>
        <p:cNvGrpSpPr/>
        <p:nvPr/>
      </p:nvGrpSpPr>
      <p:grpSpPr>
        <a:xfrm>
          <a:off x="0" y="0"/>
          <a:ext cx="0" cy="0"/>
          <a:chOff x="0" y="0"/>
          <a:chExt cx="0" cy="0"/>
        </a:xfrm>
      </p:grpSpPr>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hasCustomPrompt="1"/>
          </p:nvPr>
        </p:nvSpPr>
        <p:spPr>
          <a:xfrm>
            <a:off x="1163638" y="3779493"/>
            <a:ext cx="6372225" cy="276999"/>
          </a:xfrm>
        </p:spPr>
        <p:txBody>
          <a:bodyPr/>
          <a:lstStyle>
            <a:lvl1pPr marL="0" indent="0" algn="l">
              <a:spcBef>
                <a:spcPts val="0"/>
              </a:spcBef>
              <a:buNone/>
              <a:defRPr sz="1800">
                <a:solidFill>
                  <a:schemeClr val="accent6"/>
                </a:solidFill>
                <a:latin typeface="+mj-lt"/>
              </a:defRPr>
            </a:lvl1pPr>
          </a:lstStyle>
          <a:p>
            <a:pPr lvl="0"/>
            <a:r>
              <a:rPr lang="en-US"/>
              <a:t>Name attribute</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25" name="Picture Placeholder 24">
            <a:extLst>
              <a:ext uri="{FF2B5EF4-FFF2-40B4-BE49-F238E27FC236}">
                <a16:creationId xmlns:a16="http://schemas.microsoft.com/office/drawing/2014/main" id="{DB4C8BDC-6825-414F-89F2-3D7A2187253C}"/>
              </a:ext>
            </a:extLst>
          </p:cNvPr>
          <p:cNvSpPr>
            <a:spLocks noGrp="1"/>
          </p:cNvSpPr>
          <p:nvPr>
            <p:ph type="pic" sz="quarter" idx="19"/>
          </p:nvPr>
        </p:nvSpPr>
        <p:spPr>
          <a:xfrm>
            <a:off x="7835900" y="0"/>
            <a:ext cx="4356100" cy="6858000"/>
          </a:xfrm>
        </p:spPr>
        <p:txBody>
          <a:bodyPr/>
          <a:lstStyle/>
          <a:p>
            <a:r>
              <a:rPr lang="en-US"/>
              <a:t>Click icon to add picture</a:t>
            </a:r>
          </a:p>
        </p:txBody>
      </p:sp>
      <p:sp>
        <p:nvSpPr>
          <p:cNvPr id="26" name="Text Placeholder 3">
            <a:extLst>
              <a:ext uri="{FF2B5EF4-FFF2-40B4-BE49-F238E27FC236}">
                <a16:creationId xmlns:a16="http://schemas.microsoft.com/office/drawing/2014/main" id="{90DE3A0D-12BA-BE4F-85C2-FCD13F863574}"/>
              </a:ext>
            </a:extLst>
          </p:cNvPr>
          <p:cNvSpPr>
            <a:spLocks noGrp="1"/>
          </p:cNvSpPr>
          <p:nvPr>
            <p:ph type="body" sz="quarter" idx="20" hasCustomPrompt="1"/>
          </p:nvPr>
        </p:nvSpPr>
        <p:spPr>
          <a:xfrm>
            <a:off x="1163638" y="4077072"/>
            <a:ext cx="6372225" cy="215444"/>
          </a:xfrm>
        </p:spPr>
        <p:txBody>
          <a:bodyPr/>
          <a:lstStyle>
            <a:lvl1pPr marL="0" indent="0" algn="l">
              <a:spcBef>
                <a:spcPts val="0"/>
              </a:spcBef>
              <a:buNone/>
              <a:defRPr sz="1400">
                <a:solidFill>
                  <a:schemeClr val="accent6"/>
                </a:solidFill>
                <a:latin typeface="+mn-lt"/>
              </a:defRPr>
            </a:lvl1pPr>
          </a:lstStyle>
          <a:p>
            <a:pPr lvl="0"/>
            <a:r>
              <a:rPr lang="en-US"/>
              <a:t>Job title or another attribute</a:t>
            </a:r>
          </a:p>
        </p:txBody>
      </p:sp>
      <p:sp>
        <p:nvSpPr>
          <p:cNvPr id="27" name="Title 1">
            <a:extLst>
              <a:ext uri="{FF2B5EF4-FFF2-40B4-BE49-F238E27FC236}">
                <a16:creationId xmlns:a16="http://schemas.microsoft.com/office/drawing/2014/main" id="{4AA6D598-4BC5-AF4E-B609-A7442E6DEBD3}"/>
              </a:ext>
            </a:extLst>
          </p:cNvPr>
          <p:cNvSpPr>
            <a:spLocks noGrp="1"/>
          </p:cNvSpPr>
          <p:nvPr>
            <p:ph type="title" hasCustomPrompt="1"/>
          </p:nvPr>
        </p:nvSpPr>
        <p:spPr>
          <a:xfrm>
            <a:off x="1163638" y="2025650"/>
            <a:ext cx="6372225" cy="553998"/>
          </a:xfrm>
        </p:spPr>
        <p:txBody>
          <a:bodyPr anchor="t"/>
          <a:lstStyle>
            <a:lvl1pPr>
              <a:defRPr>
                <a:solidFill>
                  <a:schemeClr val="tx1"/>
                </a:solidFill>
              </a:defRPr>
            </a:lvl1pPr>
          </a:lstStyle>
          <a:p>
            <a:r>
              <a:rPr lang="en-US"/>
              <a:t>Add quote text here</a:t>
            </a:r>
          </a:p>
        </p:txBody>
      </p:sp>
    </p:spTree>
    <p:extLst>
      <p:ext uri="{BB962C8B-B14F-4D97-AF65-F5344CB8AC3E}">
        <p14:creationId xmlns:p14="http://schemas.microsoft.com/office/powerpoint/2010/main" val="1038616751"/>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733" userDrawn="1">
          <p15:clr>
            <a:srgbClr val="5ACBF0"/>
          </p15:clr>
        </p15:guide>
        <p15:guide id="7" pos="4747" userDrawn="1">
          <p15:clr>
            <a:srgbClr val="5ACBF0"/>
          </p15:clr>
        </p15:guide>
        <p15:guide id="8" pos="4936">
          <p15:clr>
            <a:srgbClr val="5ACBF0"/>
          </p15:clr>
        </p15:guide>
        <p15:guide id="9" pos="5123">
          <p15:clr>
            <a:srgbClr val="5ACBF0"/>
          </p15:clr>
        </p15:guide>
        <p15:guide id="10" orient="horz" pos="3465" userDrawn="1">
          <p15:clr>
            <a:srgbClr val="5ACBF0"/>
          </p15:clr>
        </p15:guide>
        <p15:guide id="11" orient="horz" pos="1956" userDrawn="1">
          <p15:clr>
            <a:srgbClr val="FBAE40"/>
          </p15:clr>
        </p15:guide>
        <p15:guide id="12" pos="1096" userDrawn="1">
          <p15:clr>
            <a:srgbClr val="FBAE4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9669616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04964009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lide Square Border Photo">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475615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475615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4" name="Picture Placeholder 3">
            <a:extLst>
              <a:ext uri="{FF2B5EF4-FFF2-40B4-BE49-F238E27FC236}">
                <a16:creationId xmlns:a16="http://schemas.microsoft.com/office/drawing/2014/main" id="{F20930C2-FF47-3F44-BA93-EEDCB40578EB}"/>
              </a:ext>
            </a:extLst>
          </p:cNvPr>
          <p:cNvSpPr>
            <a:spLocks noGrp="1"/>
          </p:cNvSpPr>
          <p:nvPr>
            <p:ph type="pic" sz="quarter" idx="13"/>
          </p:nvPr>
        </p:nvSpPr>
        <p:spPr>
          <a:xfrm>
            <a:off x="5627688" y="292100"/>
            <a:ext cx="6270625" cy="6272213"/>
          </a:xfrm>
        </p:spPr>
        <p:txBody>
          <a:bodyPr/>
          <a:lstStyle/>
          <a:p>
            <a:r>
              <a:rPr lang="en-US"/>
              <a:t>Click icon to add picture</a:t>
            </a:r>
          </a:p>
        </p:txBody>
      </p:sp>
    </p:spTree>
    <p:extLst>
      <p:ext uri="{BB962C8B-B14F-4D97-AF65-F5344CB8AC3E}">
        <p14:creationId xmlns:p14="http://schemas.microsoft.com/office/powerpoint/2010/main" val="86737040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guide id="5" pos="3545" userDrawn="1">
          <p15:clr>
            <a:srgbClr val="FBAE40"/>
          </p15:clr>
        </p15:guide>
        <p15:guide id="6" pos="3364" userDrawn="1">
          <p15:clr>
            <a:srgbClr val="FBAE4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3_Title and text side by side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48745"/>
          </a:xfrm>
        </p:spPr>
        <p:txBody>
          <a:bodyPr anchor="t">
            <a:noAutofit/>
          </a:bodyPr>
          <a:lstStyle>
            <a:lvl1pPr>
              <a:defRPr>
                <a:solidFill>
                  <a:schemeClr val="tx2"/>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9"/>
            <a:ext cx="1873779"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78310202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8E03-1EA0-214F-BDD2-BA223F1D4550}"/>
              </a:ext>
            </a:extLst>
          </p:cNvPr>
          <p:cNvSpPr>
            <a:spLocks noGrp="1"/>
          </p:cNvSpPr>
          <p:nvPr>
            <p:ph type="title" hasCustomPrompt="1"/>
          </p:nvPr>
        </p:nvSpPr>
        <p:spPr>
          <a:xfrm>
            <a:off x="588264" y="585788"/>
            <a:ext cx="2534350" cy="548745"/>
          </a:xfrm>
        </p:spPr>
        <p:txBody>
          <a:bodyPr anchor="t">
            <a:noAutofit/>
          </a:bodyPr>
          <a:lstStyle>
            <a:lvl1pPr>
              <a:defRPr sz="2800">
                <a:solidFill>
                  <a:schemeClr val="tx2"/>
                </a:solidFill>
              </a:defRPr>
            </a:lvl1pPr>
          </a:lstStyle>
          <a:p>
            <a:r>
              <a:rPr lang="en-US"/>
              <a:t>Title</a:t>
            </a:r>
          </a:p>
        </p:txBody>
      </p:sp>
      <p:sp>
        <p:nvSpPr>
          <p:cNvPr id="3" name="Text Placeholder 2">
            <a:extLst>
              <a:ext uri="{FF2B5EF4-FFF2-40B4-BE49-F238E27FC236}">
                <a16:creationId xmlns:a16="http://schemas.microsoft.com/office/drawing/2014/main" id="{D826C194-5DF2-7441-B8B3-5C47E35F2F7D}"/>
              </a:ext>
            </a:extLst>
          </p:cNvPr>
          <p:cNvSpPr>
            <a:spLocks noGrp="1"/>
          </p:cNvSpPr>
          <p:nvPr>
            <p:ph type="body" sz="quarter" idx="11"/>
          </p:nvPr>
        </p:nvSpPr>
        <p:spPr>
          <a:xfrm>
            <a:off x="4370387" y="585789"/>
            <a:ext cx="158908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4" name="Text Placeholder 2">
            <a:extLst>
              <a:ext uri="{FF2B5EF4-FFF2-40B4-BE49-F238E27FC236}">
                <a16:creationId xmlns:a16="http://schemas.microsoft.com/office/drawing/2014/main" id="{2A8C8003-FE11-344B-91A7-BA3F99AD5E4D}"/>
              </a:ext>
            </a:extLst>
          </p:cNvPr>
          <p:cNvSpPr>
            <a:spLocks noGrp="1"/>
          </p:cNvSpPr>
          <p:nvPr>
            <p:ph type="body" sz="quarter" idx="12"/>
          </p:nvPr>
        </p:nvSpPr>
        <p:spPr>
          <a:xfrm>
            <a:off x="7192963" y="585789"/>
            <a:ext cx="1584325"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5" name="Text Placeholder 2">
            <a:extLst>
              <a:ext uri="{FF2B5EF4-FFF2-40B4-BE49-F238E27FC236}">
                <a16:creationId xmlns:a16="http://schemas.microsoft.com/office/drawing/2014/main" id="{BBB0E468-375A-A74A-AD5E-EDC93E485E78}"/>
              </a:ext>
            </a:extLst>
          </p:cNvPr>
          <p:cNvSpPr>
            <a:spLocks noGrp="1"/>
          </p:cNvSpPr>
          <p:nvPr>
            <p:ph type="body" sz="quarter" idx="13"/>
          </p:nvPr>
        </p:nvSpPr>
        <p:spPr>
          <a:xfrm>
            <a:off x="4370387" y="3429000"/>
            <a:ext cx="158908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 Placeholder 2">
            <a:extLst>
              <a:ext uri="{FF2B5EF4-FFF2-40B4-BE49-F238E27FC236}">
                <a16:creationId xmlns:a16="http://schemas.microsoft.com/office/drawing/2014/main" id="{23306775-7E51-4F44-B99E-7E1D443B99E3}"/>
              </a:ext>
            </a:extLst>
          </p:cNvPr>
          <p:cNvSpPr>
            <a:spLocks noGrp="1"/>
          </p:cNvSpPr>
          <p:nvPr>
            <p:ph type="body" sz="quarter" idx="14"/>
          </p:nvPr>
        </p:nvSpPr>
        <p:spPr>
          <a:xfrm>
            <a:off x="7192963" y="3429000"/>
            <a:ext cx="1584325"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7" name="Text Placeholder 2">
            <a:extLst>
              <a:ext uri="{FF2B5EF4-FFF2-40B4-BE49-F238E27FC236}">
                <a16:creationId xmlns:a16="http://schemas.microsoft.com/office/drawing/2014/main" id="{F1E6FE8E-4450-8545-9451-92092591B45E}"/>
              </a:ext>
            </a:extLst>
          </p:cNvPr>
          <p:cNvSpPr>
            <a:spLocks noGrp="1"/>
          </p:cNvSpPr>
          <p:nvPr>
            <p:ph type="body" sz="quarter" idx="15"/>
          </p:nvPr>
        </p:nvSpPr>
        <p:spPr>
          <a:xfrm>
            <a:off x="10013950" y="585789"/>
            <a:ext cx="159543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8" name="Text Placeholder 2">
            <a:extLst>
              <a:ext uri="{FF2B5EF4-FFF2-40B4-BE49-F238E27FC236}">
                <a16:creationId xmlns:a16="http://schemas.microsoft.com/office/drawing/2014/main" id="{B006F60D-85D6-E049-BDFC-888F7E8E95E3}"/>
              </a:ext>
            </a:extLst>
          </p:cNvPr>
          <p:cNvSpPr>
            <a:spLocks noGrp="1"/>
          </p:cNvSpPr>
          <p:nvPr>
            <p:ph type="body" sz="quarter" idx="16"/>
          </p:nvPr>
        </p:nvSpPr>
        <p:spPr>
          <a:xfrm>
            <a:off x="10013950" y="3429000"/>
            <a:ext cx="159543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Tree>
    <p:extLst>
      <p:ext uri="{BB962C8B-B14F-4D97-AF65-F5344CB8AC3E}">
        <p14:creationId xmlns:p14="http://schemas.microsoft.com/office/powerpoint/2010/main" val="81487467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Left Title 3 Column Righ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8E03-1EA0-214F-BDD2-BA223F1D4550}"/>
              </a:ext>
            </a:extLst>
          </p:cNvPr>
          <p:cNvSpPr>
            <a:spLocks noGrp="1"/>
          </p:cNvSpPr>
          <p:nvPr>
            <p:ph type="title" hasCustomPrompt="1"/>
          </p:nvPr>
        </p:nvSpPr>
        <p:spPr>
          <a:xfrm>
            <a:off x="588264" y="585788"/>
            <a:ext cx="2534350" cy="548745"/>
          </a:xfrm>
        </p:spPr>
        <p:txBody>
          <a:bodyPr anchor="t">
            <a:noAutofit/>
          </a:bodyPr>
          <a:lstStyle>
            <a:lvl1pPr>
              <a:defRPr sz="2800">
                <a:solidFill>
                  <a:schemeClr val="accent3"/>
                </a:solidFill>
              </a:defRPr>
            </a:lvl1pPr>
          </a:lstStyle>
          <a:p>
            <a:r>
              <a:rPr lang="en-US"/>
              <a:t>Title</a:t>
            </a:r>
          </a:p>
        </p:txBody>
      </p:sp>
      <p:sp>
        <p:nvSpPr>
          <p:cNvPr id="3" name="Text Placeholder 2">
            <a:extLst>
              <a:ext uri="{FF2B5EF4-FFF2-40B4-BE49-F238E27FC236}">
                <a16:creationId xmlns:a16="http://schemas.microsoft.com/office/drawing/2014/main" id="{D826C194-5DF2-7441-B8B3-5C47E35F2F7D}"/>
              </a:ext>
            </a:extLst>
          </p:cNvPr>
          <p:cNvSpPr>
            <a:spLocks noGrp="1"/>
          </p:cNvSpPr>
          <p:nvPr>
            <p:ph type="body" sz="quarter" idx="11"/>
          </p:nvPr>
        </p:nvSpPr>
        <p:spPr>
          <a:xfrm>
            <a:off x="4370387" y="961465"/>
            <a:ext cx="1589088"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4" name="Text Placeholder 2">
            <a:extLst>
              <a:ext uri="{FF2B5EF4-FFF2-40B4-BE49-F238E27FC236}">
                <a16:creationId xmlns:a16="http://schemas.microsoft.com/office/drawing/2014/main" id="{2A8C8003-FE11-344B-91A7-BA3F99AD5E4D}"/>
              </a:ext>
            </a:extLst>
          </p:cNvPr>
          <p:cNvSpPr>
            <a:spLocks noGrp="1"/>
          </p:cNvSpPr>
          <p:nvPr>
            <p:ph type="body" sz="quarter" idx="12"/>
          </p:nvPr>
        </p:nvSpPr>
        <p:spPr>
          <a:xfrm>
            <a:off x="7192963" y="961465"/>
            <a:ext cx="1584325"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5" name="Text Placeholder 2">
            <a:extLst>
              <a:ext uri="{FF2B5EF4-FFF2-40B4-BE49-F238E27FC236}">
                <a16:creationId xmlns:a16="http://schemas.microsoft.com/office/drawing/2014/main" id="{BBB0E468-375A-A74A-AD5E-EDC93E485E78}"/>
              </a:ext>
            </a:extLst>
          </p:cNvPr>
          <p:cNvSpPr>
            <a:spLocks noGrp="1"/>
          </p:cNvSpPr>
          <p:nvPr>
            <p:ph type="body" sz="quarter" idx="13"/>
          </p:nvPr>
        </p:nvSpPr>
        <p:spPr>
          <a:xfrm>
            <a:off x="4370387" y="3818966"/>
            <a:ext cx="1589088" cy="2453246"/>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6" name="Text Placeholder 2">
            <a:extLst>
              <a:ext uri="{FF2B5EF4-FFF2-40B4-BE49-F238E27FC236}">
                <a16:creationId xmlns:a16="http://schemas.microsoft.com/office/drawing/2014/main" id="{23306775-7E51-4F44-B99E-7E1D443B99E3}"/>
              </a:ext>
            </a:extLst>
          </p:cNvPr>
          <p:cNvSpPr>
            <a:spLocks noGrp="1"/>
          </p:cNvSpPr>
          <p:nvPr>
            <p:ph type="body" sz="quarter" idx="14"/>
          </p:nvPr>
        </p:nvSpPr>
        <p:spPr>
          <a:xfrm>
            <a:off x="7192963" y="3818965"/>
            <a:ext cx="1584325" cy="24532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7" name="Text Placeholder 2">
            <a:extLst>
              <a:ext uri="{FF2B5EF4-FFF2-40B4-BE49-F238E27FC236}">
                <a16:creationId xmlns:a16="http://schemas.microsoft.com/office/drawing/2014/main" id="{F1E6FE8E-4450-8545-9451-92092591B45E}"/>
              </a:ext>
            </a:extLst>
          </p:cNvPr>
          <p:cNvSpPr>
            <a:spLocks noGrp="1"/>
          </p:cNvSpPr>
          <p:nvPr>
            <p:ph type="body" sz="quarter" idx="15"/>
          </p:nvPr>
        </p:nvSpPr>
        <p:spPr>
          <a:xfrm>
            <a:off x="10013950" y="968188"/>
            <a:ext cx="1595438"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8" name="Text Placeholder 2">
            <a:extLst>
              <a:ext uri="{FF2B5EF4-FFF2-40B4-BE49-F238E27FC236}">
                <a16:creationId xmlns:a16="http://schemas.microsoft.com/office/drawing/2014/main" id="{B006F60D-85D6-E049-BDFC-888F7E8E95E3}"/>
              </a:ext>
            </a:extLst>
          </p:cNvPr>
          <p:cNvSpPr>
            <a:spLocks noGrp="1"/>
          </p:cNvSpPr>
          <p:nvPr>
            <p:ph type="body" sz="quarter" idx="16"/>
          </p:nvPr>
        </p:nvSpPr>
        <p:spPr>
          <a:xfrm>
            <a:off x="10013950" y="3832412"/>
            <a:ext cx="1595438" cy="2439800"/>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9" name="Text Placeholder 2">
            <a:extLst>
              <a:ext uri="{FF2B5EF4-FFF2-40B4-BE49-F238E27FC236}">
                <a16:creationId xmlns:a16="http://schemas.microsoft.com/office/drawing/2014/main" id="{CC8AF00F-83DA-104D-A2BF-D2C439FE9BB3}"/>
              </a:ext>
            </a:extLst>
          </p:cNvPr>
          <p:cNvSpPr>
            <a:spLocks noGrp="1"/>
          </p:cNvSpPr>
          <p:nvPr>
            <p:ph type="body" sz="quarter" idx="17" hasCustomPrompt="1"/>
          </p:nvPr>
        </p:nvSpPr>
        <p:spPr>
          <a:xfrm>
            <a:off x="4370387" y="585789"/>
            <a:ext cx="1587600"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1</a:t>
            </a:r>
          </a:p>
        </p:txBody>
      </p:sp>
      <p:sp>
        <p:nvSpPr>
          <p:cNvPr id="10" name="Text Placeholder 2">
            <a:extLst>
              <a:ext uri="{FF2B5EF4-FFF2-40B4-BE49-F238E27FC236}">
                <a16:creationId xmlns:a16="http://schemas.microsoft.com/office/drawing/2014/main" id="{24A44678-F325-7746-8C84-E6F44D505769}"/>
              </a:ext>
            </a:extLst>
          </p:cNvPr>
          <p:cNvSpPr>
            <a:spLocks noGrp="1"/>
          </p:cNvSpPr>
          <p:nvPr>
            <p:ph type="body" sz="quarter" idx="18" hasCustomPrompt="1"/>
          </p:nvPr>
        </p:nvSpPr>
        <p:spPr>
          <a:xfrm>
            <a:off x="7192962" y="585789"/>
            <a:ext cx="1584326"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2</a:t>
            </a:r>
          </a:p>
        </p:txBody>
      </p:sp>
      <p:sp>
        <p:nvSpPr>
          <p:cNvPr id="12" name="Text Placeholder 2">
            <a:extLst>
              <a:ext uri="{FF2B5EF4-FFF2-40B4-BE49-F238E27FC236}">
                <a16:creationId xmlns:a16="http://schemas.microsoft.com/office/drawing/2014/main" id="{0EF3CCAA-003D-324C-9FAA-5B5DC19336A2}"/>
              </a:ext>
            </a:extLst>
          </p:cNvPr>
          <p:cNvSpPr>
            <a:spLocks noGrp="1"/>
          </p:cNvSpPr>
          <p:nvPr>
            <p:ph type="body" sz="quarter" idx="19" hasCustomPrompt="1"/>
          </p:nvPr>
        </p:nvSpPr>
        <p:spPr>
          <a:xfrm>
            <a:off x="10013950" y="585789"/>
            <a:ext cx="1595438"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3</a:t>
            </a:r>
          </a:p>
        </p:txBody>
      </p:sp>
      <p:sp>
        <p:nvSpPr>
          <p:cNvPr id="13" name="Text Placeholder 2">
            <a:extLst>
              <a:ext uri="{FF2B5EF4-FFF2-40B4-BE49-F238E27FC236}">
                <a16:creationId xmlns:a16="http://schemas.microsoft.com/office/drawing/2014/main" id="{C2BCACD0-0017-9A49-9325-DCBC40CB2C2D}"/>
              </a:ext>
            </a:extLst>
          </p:cNvPr>
          <p:cNvSpPr>
            <a:spLocks noGrp="1"/>
          </p:cNvSpPr>
          <p:nvPr>
            <p:ph type="body" sz="quarter" idx="20" hasCustomPrompt="1"/>
          </p:nvPr>
        </p:nvSpPr>
        <p:spPr>
          <a:xfrm>
            <a:off x="4371875" y="3442448"/>
            <a:ext cx="1587600"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4</a:t>
            </a:r>
          </a:p>
        </p:txBody>
      </p:sp>
      <p:sp>
        <p:nvSpPr>
          <p:cNvPr id="14" name="Text Placeholder 2">
            <a:extLst>
              <a:ext uri="{FF2B5EF4-FFF2-40B4-BE49-F238E27FC236}">
                <a16:creationId xmlns:a16="http://schemas.microsoft.com/office/drawing/2014/main" id="{E251C719-BC21-8C4B-9DBC-6E80CFA162A9}"/>
              </a:ext>
            </a:extLst>
          </p:cNvPr>
          <p:cNvSpPr>
            <a:spLocks noGrp="1"/>
          </p:cNvSpPr>
          <p:nvPr>
            <p:ph type="body" sz="quarter" idx="21" hasCustomPrompt="1"/>
          </p:nvPr>
        </p:nvSpPr>
        <p:spPr>
          <a:xfrm>
            <a:off x="7198939" y="3442447"/>
            <a:ext cx="1584326"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5</a:t>
            </a:r>
          </a:p>
        </p:txBody>
      </p:sp>
      <p:sp>
        <p:nvSpPr>
          <p:cNvPr id="15" name="Text Placeholder 2">
            <a:extLst>
              <a:ext uri="{FF2B5EF4-FFF2-40B4-BE49-F238E27FC236}">
                <a16:creationId xmlns:a16="http://schemas.microsoft.com/office/drawing/2014/main" id="{F4273179-F1BC-0844-A024-D6A32BBE630E}"/>
              </a:ext>
            </a:extLst>
          </p:cNvPr>
          <p:cNvSpPr>
            <a:spLocks noGrp="1"/>
          </p:cNvSpPr>
          <p:nvPr>
            <p:ph type="body" sz="quarter" idx="22" hasCustomPrompt="1"/>
          </p:nvPr>
        </p:nvSpPr>
        <p:spPr>
          <a:xfrm>
            <a:off x="10013950" y="3453944"/>
            <a:ext cx="1595438"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6</a:t>
            </a:r>
          </a:p>
        </p:txBody>
      </p:sp>
      <p:sp>
        <p:nvSpPr>
          <p:cNvPr id="17" name="Text Placeholder 16">
            <a:extLst>
              <a:ext uri="{FF2B5EF4-FFF2-40B4-BE49-F238E27FC236}">
                <a16:creationId xmlns:a16="http://schemas.microsoft.com/office/drawing/2014/main" id="{A6C6A35A-94DF-F144-AECD-CDD578CC4A7D}"/>
              </a:ext>
            </a:extLst>
          </p:cNvPr>
          <p:cNvSpPr>
            <a:spLocks noGrp="1"/>
          </p:cNvSpPr>
          <p:nvPr>
            <p:ph type="body" sz="quarter" idx="23"/>
          </p:nvPr>
        </p:nvSpPr>
        <p:spPr>
          <a:xfrm>
            <a:off x="584200" y="1436688"/>
            <a:ext cx="2538413" cy="1249573"/>
          </a:xfrm>
        </p:spPr>
        <p:txBody>
          <a:bodyPr/>
          <a:lstStyle>
            <a:lvl1pPr marL="0" indent="0">
              <a:buNone/>
              <a:defRPr sz="1400">
                <a:solidFill>
                  <a:schemeClr val="tx1"/>
                </a:solidFill>
              </a:defRPr>
            </a:lvl1pPr>
            <a:lvl2pPr marL="228600" indent="0">
              <a:buNone/>
              <a:defRPr sz="1400">
                <a:solidFill>
                  <a:schemeClr val="tx1"/>
                </a:solidFill>
              </a:defRPr>
            </a:lvl2pPr>
            <a:lvl3pPr marL="457200" indent="0">
              <a:buNone/>
              <a:defRPr sz="1400">
                <a:solidFill>
                  <a:schemeClr val="tx1"/>
                </a:solidFill>
              </a:defRPr>
            </a:lvl3pPr>
            <a:lvl4pPr marL="661988" indent="0">
              <a:buNone/>
              <a:defRPr sz="1400">
                <a:solidFill>
                  <a:schemeClr val="tx1"/>
                </a:solidFill>
              </a:defRPr>
            </a:lvl4pPr>
            <a:lvl5pPr marL="855663" indent="0">
              <a:buNone/>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5187997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0" pos="1967">
          <p15:clr>
            <a:srgbClr val="A4A3A4"/>
          </p15:clr>
        </p15:guide>
        <p15:guide id="11" pos="2150">
          <p15:clr>
            <a:srgbClr val="A4A3A4"/>
          </p15:clr>
        </p15:guide>
        <p15:guide id="12" pos="2561">
          <p15:clr>
            <a:srgbClr val="A4A3A4"/>
          </p15:clr>
        </p15:guide>
        <p15:guide id="13" pos="2744">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8" orient="horz" pos="905">
          <p15:clr>
            <a:srgbClr val="5ACBF0"/>
          </p15:clr>
        </p15:guide>
        <p15:guide id="30" orient="horz" pos="288">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477707390"/>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and text side by side multi colum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a:t>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13" name="Text Placeholder 12">
            <a:extLst>
              <a:ext uri="{FF2B5EF4-FFF2-40B4-BE49-F238E27FC236}">
                <a16:creationId xmlns:a16="http://schemas.microsoft.com/office/drawing/2014/main" id="{5A7F7DDB-BF21-0B40-8DBB-D5BC0B4C25FC}"/>
              </a:ext>
            </a:extLst>
          </p:cNvPr>
          <p:cNvSpPr>
            <a:spLocks noGrp="1"/>
          </p:cNvSpPr>
          <p:nvPr>
            <p:ph type="body" sz="quarter" idx="12" hasCustomPrompt="1"/>
          </p:nvPr>
        </p:nvSpPr>
        <p:spPr>
          <a:xfrm>
            <a:off x="4941888" y="125801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4" name="Text Placeholder 12">
            <a:extLst>
              <a:ext uri="{FF2B5EF4-FFF2-40B4-BE49-F238E27FC236}">
                <a16:creationId xmlns:a16="http://schemas.microsoft.com/office/drawing/2014/main" id="{4BDDDD90-9BFD-D94C-A026-A013126F234B}"/>
              </a:ext>
            </a:extLst>
          </p:cNvPr>
          <p:cNvSpPr>
            <a:spLocks noGrp="1"/>
          </p:cNvSpPr>
          <p:nvPr>
            <p:ph type="body" sz="quarter" idx="13" hasCustomPrompt="1"/>
          </p:nvPr>
        </p:nvSpPr>
        <p:spPr>
          <a:xfrm>
            <a:off x="8688288" y="125801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5" name="Text Placeholder 12">
            <a:extLst>
              <a:ext uri="{FF2B5EF4-FFF2-40B4-BE49-F238E27FC236}">
                <a16:creationId xmlns:a16="http://schemas.microsoft.com/office/drawing/2014/main" id="{232B6EB5-03C8-914E-9180-000AE9B40A6D}"/>
              </a:ext>
            </a:extLst>
          </p:cNvPr>
          <p:cNvSpPr>
            <a:spLocks noGrp="1"/>
          </p:cNvSpPr>
          <p:nvPr>
            <p:ph type="body" sz="quarter" idx="14" hasCustomPrompt="1"/>
          </p:nvPr>
        </p:nvSpPr>
        <p:spPr>
          <a:xfrm>
            <a:off x="4941988" y="296068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6" name="Text Placeholder 12">
            <a:extLst>
              <a:ext uri="{FF2B5EF4-FFF2-40B4-BE49-F238E27FC236}">
                <a16:creationId xmlns:a16="http://schemas.microsoft.com/office/drawing/2014/main" id="{E05CAB66-4649-1E49-8948-4B95A4DA20C6}"/>
              </a:ext>
            </a:extLst>
          </p:cNvPr>
          <p:cNvSpPr>
            <a:spLocks noGrp="1"/>
          </p:cNvSpPr>
          <p:nvPr>
            <p:ph type="body" sz="quarter" idx="15" hasCustomPrompt="1"/>
          </p:nvPr>
        </p:nvSpPr>
        <p:spPr>
          <a:xfrm>
            <a:off x="8688388" y="296068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7" name="Text Placeholder 12">
            <a:extLst>
              <a:ext uri="{FF2B5EF4-FFF2-40B4-BE49-F238E27FC236}">
                <a16:creationId xmlns:a16="http://schemas.microsoft.com/office/drawing/2014/main" id="{42F89A67-E82E-F843-9DEB-23D191BCA6DA}"/>
              </a:ext>
            </a:extLst>
          </p:cNvPr>
          <p:cNvSpPr>
            <a:spLocks noGrp="1"/>
          </p:cNvSpPr>
          <p:nvPr>
            <p:ph type="body" sz="quarter" idx="16" hasCustomPrompt="1"/>
          </p:nvPr>
        </p:nvSpPr>
        <p:spPr>
          <a:xfrm>
            <a:off x="4941988" y="4545013"/>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8" name="Text Placeholder 12">
            <a:extLst>
              <a:ext uri="{FF2B5EF4-FFF2-40B4-BE49-F238E27FC236}">
                <a16:creationId xmlns:a16="http://schemas.microsoft.com/office/drawing/2014/main" id="{0B8598BC-5AC5-AD4D-A8E2-20CD9CD176BF}"/>
              </a:ext>
            </a:extLst>
          </p:cNvPr>
          <p:cNvSpPr>
            <a:spLocks noGrp="1"/>
          </p:cNvSpPr>
          <p:nvPr>
            <p:ph type="body" sz="quarter" idx="17" hasCustomPrompt="1"/>
          </p:nvPr>
        </p:nvSpPr>
        <p:spPr>
          <a:xfrm>
            <a:off x="8688388" y="4545013"/>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Tree>
    <p:extLst>
      <p:ext uri="{BB962C8B-B14F-4D97-AF65-F5344CB8AC3E}">
        <p14:creationId xmlns:p14="http://schemas.microsoft.com/office/powerpoint/2010/main" val="3678369299"/>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30" pos="2376">
          <p15:clr>
            <a:srgbClr val="5ACBF0"/>
          </p15:clr>
        </p15:guide>
        <p15:guide id="31" pos="3113">
          <p15:clr>
            <a:srgbClr val="5ACBF0"/>
          </p15:clr>
        </p15:guide>
        <p15:guide id="32" pos="5473" userDrawn="1">
          <p15:clr>
            <a:srgbClr val="FBAE4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le and text side by side multi column 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a:t>Resources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29" name="Text Placeholder 4">
            <a:extLst>
              <a:ext uri="{FF2B5EF4-FFF2-40B4-BE49-F238E27FC236}">
                <a16:creationId xmlns:a16="http://schemas.microsoft.com/office/drawing/2014/main" id="{8F144F22-0BD6-9648-A319-DDB697CF396B}"/>
              </a:ext>
            </a:extLst>
          </p:cNvPr>
          <p:cNvSpPr>
            <a:spLocks noGrp="1"/>
          </p:cNvSpPr>
          <p:nvPr>
            <p:ph type="body" sz="quarter" idx="12" hasCustomPrompt="1"/>
          </p:nvPr>
        </p:nvSpPr>
        <p:spPr>
          <a:xfrm>
            <a:off x="8688289" y="718472"/>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0" name="Text Placeholder 7">
            <a:extLst>
              <a:ext uri="{FF2B5EF4-FFF2-40B4-BE49-F238E27FC236}">
                <a16:creationId xmlns:a16="http://schemas.microsoft.com/office/drawing/2014/main" id="{5CF58F7B-2211-6646-985A-CAD949B1B5E7}"/>
              </a:ext>
            </a:extLst>
          </p:cNvPr>
          <p:cNvSpPr>
            <a:spLocks noGrp="1"/>
          </p:cNvSpPr>
          <p:nvPr>
            <p:ph type="body" sz="quarter" idx="13" hasCustomPrompt="1"/>
          </p:nvPr>
        </p:nvSpPr>
        <p:spPr>
          <a:xfrm>
            <a:off x="8688288" y="1346405"/>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1" name="Text Placeholder 4">
            <a:extLst>
              <a:ext uri="{FF2B5EF4-FFF2-40B4-BE49-F238E27FC236}">
                <a16:creationId xmlns:a16="http://schemas.microsoft.com/office/drawing/2014/main" id="{405EE505-078A-9D4D-AB44-E74DDB284FDF}"/>
              </a:ext>
            </a:extLst>
          </p:cNvPr>
          <p:cNvSpPr>
            <a:spLocks noGrp="1"/>
          </p:cNvSpPr>
          <p:nvPr>
            <p:ph type="body" sz="quarter" idx="14" hasCustomPrompt="1"/>
          </p:nvPr>
        </p:nvSpPr>
        <p:spPr>
          <a:xfrm>
            <a:off x="4943872" y="718472"/>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2" name="Text Placeholder 7">
            <a:extLst>
              <a:ext uri="{FF2B5EF4-FFF2-40B4-BE49-F238E27FC236}">
                <a16:creationId xmlns:a16="http://schemas.microsoft.com/office/drawing/2014/main" id="{C8C6E084-6AAE-1F47-A359-962769636923}"/>
              </a:ext>
            </a:extLst>
          </p:cNvPr>
          <p:cNvSpPr>
            <a:spLocks noGrp="1"/>
          </p:cNvSpPr>
          <p:nvPr>
            <p:ph type="body" sz="quarter" idx="15" hasCustomPrompt="1"/>
          </p:nvPr>
        </p:nvSpPr>
        <p:spPr>
          <a:xfrm>
            <a:off x="4943871" y="1346405"/>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3" name="Text Placeholder 4">
            <a:extLst>
              <a:ext uri="{FF2B5EF4-FFF2-40B4-BE49-F238E27FC236}">
                <a16:creationId xmlns:a16="http://schemas.microsoft.com/office/drawing/2014/main" id="{1028C337-4BBC-0847-9E7B-072AA5006B67}"/>
              </a:ext>
            </a:extLst>
          </p:cNvPr>
          <p:cNvSpPr>
            <a:spLocks noGrp="1"/>
          </p:cNvSpPr>
          <p:nvPr>
            <p:ph type="body" sz="quarter" idx="16" hasCustomPrompt="1"/>
          </p:nvPr>
        </p:nvSpPr>
        <p:spPr>
          <a:xfrm>
            <a:off x="8688388" y="2528888"/>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4" name="Text Placeholder 7">
            <a:extLst>
              <a:ext uri="{FF2B5EF4-FFF2-40B4-BE49-F238E27FC236}">
                <a16:creationId xmlns:a16="http://schemas.microsoft.com/office/drawing/2014/main" id="{3CA908C0-CC26-994C-BCBB-16677F403D53}"/>
              </a:ext>
            </a:extLst>
          </p:cNvPr>
          <p:cNvSpPr>
            <a:spLocks noGrp="1"/>
          </p:cNvSpPr>
          <p:nvPr>
            <p:ph type="body" sz="quarter" idx="17" hasCustomPrompt="1"/>
          </p:nvPr>
        </p:nvSpPr>
        <p:spPr>
          <a:xfrm>
            <a:off x="8688387" y="3156821"/>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5" name="Text Placeholder 4">
            <a:extLst>
              <a:ext uri="{FF2B5EF4-FFF2-40B4-BE49-F238E27FC236}">
                <a16:creationId xmlns:a16="http://schemas.microsoft.com/office/drawing/2014/main" id="{2DF3FE50-082A-0948-BD94-1E474F8B6650}"/>
              </a:ext>
            </a:extLst>
          </p:cNvPr>
          <p:cNvSpPr>
            <a:spLocks noGrp="1"/>
          </p:cNvSpPr>
          <p:nvPr>
            <p:ph type="body" sz="quarter" idx="18" hasCustomPrompt="1"/>
          </p:nvPr>
        </p:nvSpPr>
        <p:spPr>
          <a:xfrm>
            <a:off x="4943971" y="2528888"/>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6" name="Text Placeholder 7">
            <a:extLst>
              <a:ext uri="{FF2B5EF4-FFF2-40B4-BE49-F238E27FC236}">
                <a16:creationId xmlns:a16="http://schemas.microsoft.com/office/drawing/2014/main" id="{51B46850-7DCD-C045-8688-B3173EA7128A}"/>
              </a:ext>
            </a:extLst>
          </p:cNvPr>
          <p:cNvSpPr>
            <a:spLocks noGrp="1"/>
          </p:cNvSpPr>
          <p:nvPr>
            <p:ph type="body" sz="quarter" idx="19" hasCustomPrompt="1"/>
          </p:nvPr>
        </p:nvSpPr>
        <p:spPr>
          <a:xfrm>
            <a:off x="4943970" y="3156821"/>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7" name="Text Placeholder 4">
            <a:extLst>
              <a:ext uri="{FF2B5EF4-FFF2-40B4-BE49-F238E27FC236}">
                <a16:creationId xmlns:a16="http://schemas.microsoft.com/office/drawing/2014/main" id="{2281B86D-86C4-EF4D-8E51-FA06DC5C129C}"/>
              </a:ext>
            </a:extLst>
          </p:cNvPr>
          <p:cNvSpPr>
            <a:spLocks noGrp="1"/>
          </p:cNvSpPr>
          <p:nvPr>
            <p:ph type="body" sz="quarter" idx="20" hasCustomPrompt="1"/>
          </p:nvPr>
        </p:nvSpPr>
        <p:spPr>
          <a:xfrm>
            <a:off x="8688388" y="4508500"/>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8" name="Text Placeholder 7">
            <a:extLst>
              <a:ext uri="{FF2B5EF4-FFF2-40B4-BE49-F238E27FC236}">
                <a16:creationId xmlns:a16="http://schemas.microsoft.com/office/drawing/2014/main" id="{CD7C6A60-8B27-F941-BE59-3393319E04A8}"/>
              </a:ext>
            </a:extLst>
          </p:cNvPr>
          <p:cNvSpPr>
            <a:spLocks noGrp="1"/>
          </p:cNvSpPr>
          <p:nvPr>
            <p:ph type="body" sz="quarter" idx="21" hasCustomPrompt="1"/>
          </p:nvPr>
        </p:nvSpPr>
        <p:spPr>
          <a:xfrm>
            <a:off x="8688387" y="5136433"/>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9" name="Text Placeholder 4">
            <a:extLst>
              <a:ext uri="{FF2B5EF4-FFF2-40B4-BE49-F238E27FC236}">
                <a16:creationId xmlns:a16="http://schemas.microsoft.com/office/drawing/2014/main" id="{65525191-F6B4-544C-B681-5D4D7614A715}"/>
              </a:ext>
            </a:extLst>
          </p:cNvPr>
          <p:cNvSpPr>
            <a:spLocks noGrp="1"/>
          </p:cNvSpPr>
          <p:nvPr>
            <p:ph type="body" sz="quarter" idx="22" hasCustomPrompt="1"/>
          </p:nvPr>
        </p:nvSpPr>
        <p:spPr>
          <a:xfrm>
            <a:off x="4943971" y="4508500"/>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40" name="Text Placeholder 7">
            <a:extLst>
              <a:ext uri="{FF2B5EF4-FFF2-40B4-BE49-F238E27FC236}">
                <a16:creationId xmlns:a16="http://schemas.microsoft.com/office/drawing/2014/main" id="{382BF458-E658-2448-A63F-544B4E757619}"/>
              </a:ext>
            </a:extLst>
          </p:cNvPr>
          <p:cNvSpPr>
            <a:spLocks noGrp="1"/>
          </p:cNvSpPr>
          <p:nvPr>
            <p:ph type="body" sz="quarter" idx="23" hasCustomPrompt="1"/>
          </p:nvPr>
        </p:nvSpPr>
        <p:spPr>
          <a:xfrm>
            <a:off x="4943970" y="5136433"/>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Tree>
    <p:extLst>
      <p:ext uri="{BB962C8B-B14F-4D97-AF65-F5344CB8AC3E}">
        <p14:creationId xmlns:p14="http://schemas.microsoft.com/office/powerpoint/2010/main" val="152312443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30" pos="2376">
          <p15:clr>
            <a:srgbClr val="5ACBF0"/>
          </p15:clr>
        </p15:guide>
        <p15:guide id="31" pos="3113">
          <p15:clr>
            <a:srgbClr val="5ACBF0"/>
          </p15:clr>
        </p15:guide>
        <p15:guide id="32" pos="5473" userDrawn="1">
          <p15:clr>
            <a:srgbClr val="FBAE4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2_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75747"/>
          </a:xfrm>
        </p:spPr>
        <p:txBody>
          <a:bodyPr anchor="t">
            <a:noAutofit/>
          </a:bodyPr>
          <a:lstStyle>
            <a:lvl1pPr>
              <a:defRPr>
                <a:solidFill>
                  <a:schemeClr val="accent3"/>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hasCustomPrompt="1"/>
          </p:nvPr>
        </p:nvSpPr>
        <p:spPr>
          <a:xfrm>
            <a:off x="584200" y="1286005"/>
            <a:ext cx="3187700" cy="4983033"/>
          </a:xfrm>
        </p:spPr>
        <p:txBody>
          <a:bodyPr anchor="t">
            <a:noAutofit/>
          </a:bodyPr>
          <a:lstStyle>
            <a:lvl1pPr marL="0" indent="0">
              <a:spcAft>
                <a:spcPts val="600"/>
              </a:spcAft>
              <a:buFont typeface="Wingdings" panose="05000000000000000000" pitchFamily="2" charset="2"/>
              <a:buNone/>
              <a:defRPr sz="2000">
                <a:solidFill>
                  <a:schemeClr val="bg1"/>
                </a:solidFill>
              </a:defRPr>
            </a:lvl1pPr>
          </a:lstStyle>
          <a:p>
            <a:pPr lvl="0"/>
            <a:r>
              <a:rPr lang="en-US"/>
              <a:t>Subtitle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69248679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1_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783590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4200" y="585788"/>
            <a:ext cx="6088063" cy="608698"/>
          </a:xfrm>
        </p:spPr>
        <p:txBody>
          <a:bodyPr anchor="t">
            <a:noAutofit/>
          </a:bodyPr>
          <a:lstStyle>
            <a:lvl1pPr>
              <a:defRPr>
                <a:solidFill>
                  <a:schemeClr val="tx2"/>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8361404" y="585788"/>
            <a:ext cx="3247983" cy="5683249"/>
          </a:xfrm>
        </p:spPr>
        <p:txBody>
          <a:bodyPr anchor="t">
            <a:noAutofit/>
          </a:bodyPr>
          <a:lstStyle>
            <a:lvl1pPr marL="0" indent="0">
              <a:spcAft>
                <a:spcPts val="600"/>
              </a:spcAft>
              <a:buFont typeface="Wingdings" panose="05000000000000000000" pitchFamily="2" charset="2"/>
              <a:buNone/>
              <a:defRPr sz="2000">
                <a:solidFill>
                  <a:schemeClr val="bg1"/>
                </a:solidFill>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7" name="Text Placeholder 2">
            <a:extLst>
              <a:ext uri="{FF2B5EF4-FFF2-40B4-BE49-F238E27FC236}">
                <a16:creationId xmlns:a16="http://schemas.microsoft.com/office/drawing/2014/main" id="{731C9FF9-0EE9-A946-8C26-107C9EB0E78C}"/>
              </a:ext>
            </a:extLst>
          </p:cNvPr>
          <p:cNvSpPr>
            <a:spLocks noGrp="1"/>
          </p:cNvSpPr>
          <p:nvPr>
            <p:ph type="body" sz="quarter" idx="12"/>
          </p:nvPr>
        </p:nvSpPr>
        <p:spPr>
          <a:xfrm>
            <a:off x="584200" y="1196752"/>
            <a:ext cx="6088063" cy="2232247"/>
          </a:xfrm>
        </p:spPr>
        <p:txBody>
          <a:bodyPr anchor="t">
            <a:noAutofit/>
          </a:bodyPr>
          <a:lstStyle>
            <a:lvl1pPr marL="0" indent="0">
              <a:spcAft>
                <a:spcPts val="600"/>
              </a:spcAft>
              <a:buFont typeface="Wingdings" panose="05000000000000000000" pitchFamily="2" charset="2"/>
              <a:buNone/>
              <a:defRPr sz="2000">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475047256"/>
      </p:ext>
    </p:extLst>
  </p:cSld>
  <p:clrMapOvr>
    <a:masterClrMapping/>
  </p:clrMapOvr>
  <p:transition>
    <p:fade/>
  </p:transition>
  <p:extLst>
    <p:ext uri="{DCECCB84-F9BA-43D5-87BE-67443E8EF086}">
      <p15:sldGuideLst xmlns:p15="http://schemas.microsoft.com/office/powerpoint/2012/main">
        <p15:guide id="13" pos="4929" userDrawn="1">
          <p15:clr>
            <a:srgbClr val="5ACBF0"/>
          </p15:clr>
        </p15:guide>
        <p15:guide id="29" orient="horz" pos="2160">
          <p15:clr>
            <a:srgbClr val="5ACBF0"/>
          </p15:clr>
        </p15:guide>
        <p15:guide id="30" pos="4566" userDrawn="1">
          <p15:clr>
            <a:srgbClr val="5ACBF0"/>
          </p15:clr>
        </p15:guide>
        <p15:guide id="31" pos="4203" userDrawn="1">
          <p15:clr>
            <a:srgbClr val="5ACBF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itle and text side by side 4">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noAutofit/>
          </a:bodyPr>
          <a:lstStyle>
            <a:lvl1pPr>
              <a:defRPr>
                <a:solidFill>
                  <a:schemeClr val="tx1"/>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noAutofit/>
          </a:bodyPr>
          <a:lstStyle>
            <a:lvl1pPr marL="0" indent="0">
              <a:spcAft>
                <a:spcPts val="600"/>
              </a:spcAft>
              <a:buFont typeface="Wingdings" panose="05000000000000000000" pitchFamily="2" charset="2"/>
              <a:buNone/>
              <a:defRPr>
                <a:solidFill>
                  <a:schemeClr val="tx1"/>
                </a:solidFill>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88644385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itle and text side by side 5">
    <p:bg>
      <p:bgRef idx="1001">
        <a:schemeClr val="bg2"/>
      </p:bgRef>
    </p:bg>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28DDDE60-CF92-3E47-B933-9AD563CFC823}"/>
              </a:ext>
              <a:ext uri="{C183D7F6-B498-43B3-948B-1728B52AA6E4}">
                <adec:decorative xmlns:adec="http://schemas.microsoft.com/office/drawing/2017/decorative" val="1"/>
              </a:ext>
            </a:extLst>
          </p:cNvPr>
          <p:cNvCxnSpPr>
            <a:cxnSpLocks/>
          </p:cNvCxnSpPr>
          <p:nvPr userDrawn="1"/>
        </p:nvCxnSpPr>
        <p:spPr>
          <a:xfrm>
            <a:off x="6096000" y="1989442"/>
            <a:ext cx="0" cy="2879117"/>
          </a:xfrm>
          <a:prstGeom prst="line">
            <a:avLst/>
          </a:prstGeom>
          <a:ln w="285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5" name="Title 1">
            <a:extLst>
              <a:ext uri="{FF2B5EF4-FFF2-40B4-BE49-F238E27FC236}">
                <a16:creationId xmlns:a16="http://schemas.microsoft.com/office/drawing/2014/main" id="{A9E8FB02-E25B-E14D-8924-32CC3949ADD1}"/>
              </a:ext>
            </a:extLst>
          </p:cNvPr>
          <p:cNvSpPr>
            <a:spLocks noGrp="1"/>
          </p:cNvSpPr>
          <p:nvPr>
            <p:ph type="title" hasCustomPrompt="1"/>
          </p:nvPr>
        </p:nvSpPr>
        <p:spPr>
          <a:xfrm>
            <a:off x="588263" y="585788"/>
            <a:ext cx="4894962" cy="5683250"/>
          </a:xfrm>
        </p:spPr>
        <p:txBody>
          <a:bodyPr anchor="ctr">
            <a:noAutofit/>
          </a:bodyPr>
          <a:lstStyle>
            <a:lvl1pPr>
              <a:defRPr>
                <a:solidFill>
                  <a:schemeClr val="accent3"/>
                </a:solidFill>
              </a:defRPr>
            </a:lvl1pPr>
          </a:lstStyle>
          <a:p>
            <a:r>
              <a:rPr lang="en-US"/>
              <a:t>Title</a:t>
            </a:r>
          </a:p>
        </p:txBody>
      </p:sp>
      <p:sp>
        <p:nvSpPr>
          <p:cNvPr id="6" name="Text Placeholder 2">
            <a:extLst>
              <a:ext uri="{FF2B5EF4-FFF2-40B4-BE49-F238E27FC236}">
                <a16:creationId xmlns:a16="http://schemas.microsoft.com/office/drawing/2014/main" id="{C74FD3CD-1AFC-E14A-A565-37F4D59C5377}"/>
              </a:ext>
            </a:extLst>
          </p:cNvPr>
          <p:cNvSpPr>
            <a:spLocks noGrp="1"/>
          </p:cNvSpPr>
          <p:nvPr>
            <p:ph type="body" sz="quarter" idx="11"/>
          </p:nvPr>
        </p:nvSpPr>
        <p:spPr>
          <a:xfrm>
            <a:off x="6672262" y="585788"/>
            <a:ext cx="4937125" cy="5683249"/>
          </a:xfrm>
        </p:spPr>
        <p:txBody>
          <a:bodyPr anchor="ctr">
            <a:noAutofit/>
          </a:bodyPr>
          <a:lstStyle>
            <a:lvl1pPr marL="0" indent="0">
              <a:spcAft>
                <a:spcPts val="600"/>
              </a:spcAft>
              <a:buFont typeface="Wingdings" panose="05000000000000000000" pitchFamily="2" charset="2"/>
              <a:buNone/>
              <a:defRPr>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405326340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6" pos="3749">
          <p15:clr>
            <a:srgbClr val="A4A3A4"/>
          </p15:clr>
        </p15:guide>
        <p15:guide id="17" pos="3931" userDrawn="1">
          <p15:clr>
            <a:srgbClr val="A4A3A4"/>
          </p15:clr>
        </p15:guide>
        <p15:guide id="28" pos="3840">
          <p15:clr>
            <a:srgbClr val="F26B43"/>
          </p15:clr>
        </p15:guide>
        <p15:guide id="29" pos="3454" userDrawn="1">
          <p15:clr>
            <a:srgbClr val="FBAE40"/>
          </p15:clr>
        </p15:guide>
        <p15:guide id="30" pos="4203"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nd Slide Color Bkg">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5715040"/>
            <a:ext cx="9144000" cy="553998"/>
          </a:xfrm>
          <a:noFill/>
        </p:spPr>
        <p:txBody>
          <a:bodyPr lIns="0" tIns="0" rIns="0" bIns="0" anchor="b" anchorCtr="0">
            <a:spAutoFit/>
          </a:bodyPr>
          <a:lstStyle>
            <a:lvl1pPr>
              <a:defRPr sz="3600" spc="-50" baseline="0">
                <a:solidFill>
                  <a:schemeClr val="accent3"/>
                </a:solidFill>
                <a:latin typeface="+mj-lt"/>
                <a:cs typeface="Segoe UI" panose="020B0502040204020203" pitchFamily="34" charset="0"/>
              </a:defRPr>
            </a:lvl1pPr>
          </a:lstStyle>
          <a:p>
            <a:r>
              <a:rPr lang="en-US"/>
              <a:t>Thank you</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259996187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6132" userDrawn="1">
          <p15:clr>
            <a:srgbClr val="5ACBF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Project Profil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753517-0CF4-2145-AABB-8F14C26A09AD}"/>
              </a:ext>
            </a:extLst>
          </p:cNvPr>
          <p:cNvSpPr/>
          <p:nvPr userDrawn="1"/>
        </p:nvSpPr>
        <p:spPr bwMode="auto">
          <a:xfrm>
            <a:off x="-1" y="0"/>
            <a:ext cx="5959475"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62DDA6FD-CC5D-0345-82C4-633849427A60}"/>
              </a:ext>
            </a:extLst>
          </p:cNvPr>
          <p:cNvSpPr>
            <a:spLocks noGrp="1"/>
          </p:cNvSpPr>
          <p:nvPr>
            <p:ph type="title" hasCustomPrompt="1"/>
          </p:nvPr>
        </p:nvSpPr>
        <p:spPr>
          <a:xfrm>
            <a:off x="588263" y="585788"/>
            <a:ext cx="4726687" cy="850900"/>
          </a:xfrm>
        </p:spPr>
        <p:txBody>
          <a:bodyPr anchor="t">
            <a:noAutofit/>
          </a:bodyPr>
          <a:lstStyle>
            <a:lvl1pPr>
              <a:defRPr>
                <a:solidFill>
                  <a:schemeClr val="accent3"/>
                </a:solidFill>
              </a:defRPr>
            </a:lvl1pPr>
          </a:lstStyle>
          <a:p>
            <a:r>
              <a:rPr lang="en-US"/>
              <a:t>Project Name</a:t>
            </a:r>
          </a:p>
        </p:txBody>
      </p:sp>
      <p:cxnSp>
        <p:nvCxnSpPr>
          <p:cNvPr id="11" name="Straight Connector 10">
            <a:extLst>
              <a:ext uri="{FF2B5EF4-FFF2-40B4-BE49-F238E27FC236}">
                <a16:creationId xmlns:a16="http://schemas.microsoft.com/office/drawing/2014/main" id="{B2304FDD-17CA-A147-9CB2-F7A4E83816B0}"/>
              </a:ext>
            </a:extLst>
          </p:cNvPr>
          <p:cNvCxnSpPr/>
          <p:nvPr userDrawn="1"/>
        </p:nvCxnSpPr>
        <p:spPr>
          <a:xfrm>
            <a:off x="6240463" y="2028346"/>
            <a:ext cx="5368925"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3" name="Text Placeholder 22">
            <a:extLst>
              <a:ext uri="{FF2B5EF4-FFF2-40B4-BE49-F238E27FC236}">
                <a16:creationId xmlns:a16="http://schemas.microsoft.com/office/drawing/2014/main" id="{7E88AE75-9022-0C40-AABE-5A0B8F88A37D}"/>
              </a:ext>
            </a:extLst>
          </p:cNvPr>
          <p:cNvSpPr>
            <a:spLocks noGrp="1"/>
          </p:cNvSpPr>
          <p:nvPr>
            <p:ph type="body" sz="quarter" idx="10" hasCustomPrompt="1"/>
          </p:nvPr>
        </p:nvSpPr>
        <p:spPr>
          <a:xfrm>
            <a:off x="584201" y="2017713"/>
            <a:ext cx="3481387" cy="2326791"/>
          </a:xfrm>
        </p:spPr>
        <p:txBody>
          <a:bodyPr/>
          <a:lstStyle>
            <a:lvl1pPr marL="0" indent="0">
              <a:lnSpc>
                <a:spcPct val="100000"/>
              </a:lnSpc>
              <a:buNone/>
              <a:defRPr sz="1800">
                <a:solidFill>
                  <a:schemeClr val="bg1"/>
                </a:solidFill>
              </a:defRPr>
            </a:lvl1pPr>
            <a:lvl2pPr marL="228600" indent="0">
              <a:buNone/>
              <a:defRPr sz="1800">
                <a:solidFill>
                  <a:schemeClr val="bg1"/>
                </a:solidFill>
              </a:defRPr>
            </a:lvl2pPr>
            <a:lvl3pPr marL="457200" indent="0">
              <a:buNone/>
              <a:defRPr sz="1800">
                <a:solidFill>
                  <a:schemeClr val="bg1"/>
                </a:solidFill>
              </a:defRPr>
            </a:lvl3pPr>
            <a:lvl4pPr marL="661988" indent="0">
              <a:buNone/>
              <a:defRPr sz="1800">
                <a:solidFill>
                  <a:schemeClr val="bg1"/>
                </a:solidFill>
              </a:defRPr>
            </a:lvl4pPr>
            <a:lvl5pPr marL="855663" indent="0">
              <a:buNone/>
              <a:defRPr sz="1800">
                <a:solidFill>
                  <a:schemeClr val="bg1"/>
                </a:solidFill>
              </a:defRPr>
            </a:lvl5pPr>
          </a:lstStyle>
          <a:p>
            <a:pPr>
              <a:lnSpc>
                <a:spcPct val="100000"/>
              </a:lnSpc>
            </a:pPr>
            <a:r>
              <a:rPr lang="en-US" sz="1800" b="0">
                <a:solidFill>
                  <a:schemeClr val="bg1"/>
                </a:solidFill>
                <a:latin typeface="Segoe UI" panose="020B0502040204020203" pitchFamily="34" charset="0"/>
                <a:cs typeface="Segoe UI" panose="020B0502040204020203" pitchFamily="34" charset="0"/>
              </a:rPr>
              <a:t>Provide more context and a detailed overview of what the project goals are, what you have or hope to accomplish.</a:t>
            </a:r>
          </a:p>
          <a:p>
            <a:pPr>
              <a:lnSpc>
                <a:spcPct val="100000"/>
              </a:lnSpc>
            </a:pPr>
            <a:endParaRPr lang="en-US" sz="1800" b="0">
              <a:solidFill>
                <a:schemeClr val="bg1"/>
              </a:solidFill>
              <a:latin typeface="Segoe UI" panose="020B0502040204020203" pitchFamily="34" charset="0"/>
              <a:cs typeface="Segoe UI" panose="020B0502040204020203" pitchFamily="34" charset="0"/>
            </a:endParaRPr>
          </a:p>
          <a:p>
            <a:pPr>
              <a:lnSpc>
                <a:spcPct val="100000"/>
              </a:lnSpc>
            </a:pPr>
            <a:r>
              <a:rPr lang="en-US" sz="1800" b="0">
                <a:solidFill>
                  <a:schemeClr val="bg1"/>
                </a:solidFill>
                <a:latin typeface="Segoe UI" panose="020B0502040204020203" pitchFamily="34" charset="0"/>
                <a:cs typeface="Segoe UI" panose="020B0502040204020203" pitchFamily="34" charset="0"/>
              </a:rPr>
              <a:t>This space accommodates multiple lines of text so there is enough room to give details.</a:t>
            </a:r>
          </a:p>
        </p:txBody>
      </p:sp>
      <p:sp>
        <p:nvSpPr>
          <p:cNvPr id="32" name="Text Placeholder 31">
            <a:extLst>
              <a:ext uri="{FF2B5EF4-FFF2-40B4-BE49-F238E27FC236}">
                <a16:creationId xmlns:a16="http://schemas.microsoft.com/office/drawing/2014/main" id="{A0CD7186-AF1B-F240-9FA1-9EE24D7F044C}"/>
              </a:ext>
            </a:extLst>
          </p:cNvPr>
          <p:cNvSpPr>
            <a:spLocks noGrp="1"/>
          </p:cNvSpPr>
          <p:nvPr>
            <p:ph type="body" sz="quarter" idx="11" hasCustomPrompt="1"/>
          </p:nvPr>
        </p:nvSpPr>
        <p:spPr>
          <a:xfrm>
            <a:off x="6240463" y="585788"/>
            <a:ext cx="1597025"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a:t>$2M</a:t>
            </a:r>
          </a:p>
        </p:txBody>
      </p:sp>
      <p:sp>
        <p:nvSpPr>
          <p:cNvPr id="33" name="Text Placeholder 31">
            <a:extLst>
              <a:ext uri="{FF2B5EF4-FFF2-40B4-BE49-F238E27FC236}">
                <a16:creationId xmlns:a16="http://schemas.microsoft.com/office/drawing/2014/main" id="{7587C738-B53A-F743-AF70-728C3FB00C7E}"/>
              </a:ext>
            </a:extLst>
          </p:cNvPr>
          <p:cNvSpPr>
            <a:spLocks noGrp="1"/>
          </p:cNvSpPr>
          <p:nvPr>
            <p:ph type="body" sz="quarter" idx="12" hasCustomPrompt="1"/>
          </p:nvPr>
        </p:nvSpPr>
        <p:spPr>
          <a:xfrm>
            <a:off x="8148638" y="585788"/>
            <a:ext cx="1560611"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a:t>70%</a:t>
            </a:r>
          </a:p>
        </p:txBody>
      </p:sp>
      <p:sp>
        <p:nvSpPr>
          <p:cNvPr id="34" name="Text Placeholder 31">
            <a:extLst>
              <a:ext uri="{FF2B5EF4-FFF2-40B4-BE49-F238E27FC236}">
                <a16:creationId xmlns:a16="http://schemas.microsoft.com/office/drawing/2014/main" id="{51CBA738-F416-D541-8E97-0F3A7416055D}"/>
              </a:ext>
            </a:extLst>
          </p:cNvPr>
          <p:cNvSpPr>
            <a:spLocks noGrp="1"/>
          </p:cNvSpPr>
          <p:nvPr>
            <p:ph type="body" sz="quarter" idx="13" hasCustomPrompt="1"/>
          </p:nvPr>
        </p:nvSpPr>
        <p:spPr>
          <a:xfrm>
            <a:off x="10013951" y="585788"/>
            <a:ext cx="1595438"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a:t>300</a:t>
            </a:r>
          </a:p>
        </p:txBody>
      </p:sp>
      <p:sp>
        <p:nvSpPr>
          <p:cNvPr id="36" name="Text Placeholder 35">
            <a:extLst>
              <a:ext uri="{FF2B5EF4-FFF2-40B4-BE49-F238E27FC236}">
                <a16:creationId xmlns:a16="http://schemas.microsoft.com/office/drawing/2014/main" id="{28B23554-69BF-764F-A44D-94C8151E6484}"/>
              </a:ext>
            </a:extLst>
          </p:cNvPr>
          <p:cNvSpPr>
            <a:spLocks noGrp="1"/>
          </p:cNvSpPr>
          <p:nvPr>
            <p:ph type="body" sz="quarter" idx="14" hasCustomPrompt="1"/>
          </p:nvPr>
        </p:nvSpPr>
        <p:spPr>
          <a:xfrm>
            <a:off x="6240463" y="1233489"/>
            <a:ext cx="1571625"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Financial</a:t>
            </a:r>
          </a:p>
          <a:p>
            <a:pPr lvl="0"/>
            <a:r>
              <a:rPr lang="en-US"/>
              <a:t>Value</a:t>
            </a:r>
          </a:p>
        </p:txBody>
      </p:sp>
      <p:sp>
        <p:nvSpPr>
          <p:cNvPr id="37" name="Text Placeholder 35">
            <a:extLst>
              <a:ext uri="{FF2B5EF4-FFF2-40B4-BE49-F238E27FC236}">
                <a16:creationId xmlns:a16="http://schemas.microsoft.com/office/drawing/2014/main" id="{F959484E-ADD1-F94C-8470-0C113E2E167A}"/>
              </a:ext>
            </a:extLst>
          </p:cNvPr>
          <p:cNvSpPr>
            <a:spLocks noGrp="1"/>
          </p:cNvSpPr>
          <p:nvPr>
            <p:ph type="body" sz="quarter" idx="15" hasCustomPrompt="1"/>
          </p:nvPr>
        </p:nvSpPr>
        <p:spPr>
          <a:xfrm>
            <a:off x="8148638" y="1233489"/>
            <a:ext cx="1571625"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Percentage</a:t>
            </a:r>
          </a:p>
          <a:p>
            <a:pPr lvl="0"/>
            <a:r>
              <a:rPr lang="en-US"/>
              <a:t>Value</a:t>
            </a:r>
          </a:p>
        </p:txBody>
      </p:sp>
      <p:sp>
        <p:nvSpPr>
          <p:cNvPr id="38" name="Text Placeholder 35">
            <a:extLst>
              <a:ext uri="{FF2B5EF4-FFF2-40B4-BE49-F238E27FC236}">
                <a16:creationId xmlns:a16="http://schemas.microsoft.com/office/drawing/2014/main" id="{3B6DEB9F-381E-D641-A8C9-29A7CC18D3E2}"/>
              </a:ext>
            </a:extLst>
          </p:cNvPr>
          <p:cNvSpPr>
            <a:spLocks noGrp="1"/>
          </p:cNvSpPr>
          <p:nvPr>
            <p:ph type="body" sz="quarter" idx="16" hasCustomPrompt="1"/>
          </p:nvPr>
        </p:nvSpPr>
        <p:spPr>
          <a:xfrm>
            <a:off x="10013950" y="1233489"/>
            <a:ext cx="1595438"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Additional</a:t>
            </a:r>
          </a:p>
          <a:p>
            <a:pPr lvl="0"/>
            <a:r>
              <a:rPr lang="en-US"/>
              <a:t>Value</a:t>
            </a:r>
          </a:p>
        </p:txBody>
      </p:sp>
      <p:sp>
        <p:nvSpPr>
          <p:cNvPr id="40" name="Text Placeholder 39">
            <a:extLst>
              <a:ext uri="{FF2B5EF4-FFF2-40B4-BE49-F238E27FC236}">
                <a16:creationId xmlns:a16="http://schemas.microsoft.com/office/drawing/2014/main" id="{F5A202A1-4A1F-5843-BD54-EC098D909269}"/>
              </a:ext>
            </a:extLst>
          </p:cNvPr>
          <p:cNvSpPr>
            <a:spLocks noGrp="1"/>
          </p:cNvSpPr>
          <p:nvPr>
            <p:ph type="body" sz="quarter" idx="17" hasCustomPrompt="1"/>
          </p:nvPr>
        </p:nvSpPr>
        <p:spPr>
          <a:xfrm>
            <a:off x="6240463" y="2017713"/>
            <a:ext cx="4422775" cy="704222"/>
          </a:xfrm>
        </p:spPr>
        <p:txBody>
          <a:bodyPr lIns="90000" tIns="46800" rIns="90000" bIns="46800" anchor="b">
            <a:noAutofit/>
          </a:bodyPr>
          <a:lstStyle>
            <a:lvl1pPr marL="0" indent="0">
              <a:buNone/>
              <a:defRPr sz="2400">
                <a:latin typeface="+mj-lt"/>
              </a:defRPr>
            </a:lvl1pPr>
            <a:lvl2pPr marL="228600" indent="0">
              <a:buNone/>
              <a:defRPr>
                <a:latin typeface="+mj-lt"/>
              </a:defRPr>
            </a:lvl2pPr>
            <a:lvl3pPr marL="457200" indent="0">
              <a:buNone/>
              <a:defRPr>
                <a:latin typeface="+mj-lt"/>
              </a:defRPr>
            </a:lvl3pPr>
            <a:lvl4pPr marL="661988" indent="0">
              <a:buNone/>
              <a:defRPr>
                <a:latin typeface="+mj-lt"/>
              </a:defRPr>
            </a:lvl4pPr>
            <a:lvl5pPr marL="855663" indent="0">
              <a:buNone/>
              <a:defRPr>
                <a:latin typeface="+mj-lt"/>
              </a:defRPr>
            </a:lvl5pPr>
          </a:lstStyle>
          <a:p>
            <a:pPr lvl="0"/>
            <a:r>
              <a:rPr lang="en-US"/>
              <a:t>Project goals</a:t>
            </a:r>
          </a:p>
        </p:txBody>
      </p:sp>
      <p:sp>
        <p:nvSpPr>
          <p:cNvPr id="42" name="Text Placeholder 41">
            <a:extLst>
              <a:ext uri="{FF2B5EF4-FFF2-40B4-BE49-F238E27FC236}">
                <a16:creationId xmlns:a16="http://schemas.microsoft.com/office/drawing/2014/main" id="{9E4D6518-F39B-D540-BBC8-F615FE1B6AF1}"/>
              </a:ext>
            </a:extLst>
          </p:cNvPr>
          <p:cNvSpPr>
            <a:spLocks noGrp="1"/>
          </p:cNvSpPr>
          <p:nvPr>
            <p:ph type="body" sz="quarter" idx="18" hasCustomPrompt="1"/>
          </p:nvPr>
        </p:nvSpPr>
        <p:spPr>
          <a:xfrm>
            <a:off x="6240463" y="2977115"/>
            <a:ext cx="5368925" cy="1148317"/>
          </a:xfrm>
        </p:spPr>
        <p:txBody>
          <a:bodyPr lIns="90000" tIns="46800" rIns="90000" bIns="46800">
            <a:noAutofit/>
          </a:bodyPr>
          <a:lstStyle>
            <a:lvl1pPr marL="0" indent="0">
              <a:buNone/>
              <a:defRPr sz="1400">
                <a:solidFill>
                  <a:schemeClr val="accent6"/>
                </a:solidFill>
              </a:defRPr>
            </a:lvl1pPr>
            <a:lvl2pPr marL="228600" indent="0">
              <a:buNone/>
              <a:defRPr>
                <a:solidFill>
                  <a:schemeClr val="accent6"/>
                </a:solidFill>
              </a:defRPr>
            </a:lvl2pPr>
            <a:lvl3pPr marL="457200" indent="0">
              <a:buNone/>
              <a:defRPr>
                <a:solidFill>
                  <a:schemeClr val="accent6"/>
                </a:solidFill>
              </a:defRPr>
            </a:lvl3pPr>
            <a:lvl4pPr marL="661988" indent="0">
              <a:buNone/>
              <a:defRPr>
                <a:solidFill>
                  <a:schemeClr val="accent6"/>
                </a:solidFill>
              </a:defRPr>
            </a:lvl4pPr>
            <a:lvl5pPr marL="855663" indent="0">
              <a:buNone/>
              <a:defRPr>
                <a:solidFill>
                  <a:schemeClr val="accent6"/>
                </a:solidFill>
              </a:defRPr>
            </a:lvl5pPr>
          </a:lstStyle>
          <a:p>
            <a:pPr lvl="0"/>
            <a:r>
              <a:rPr lang="en-US"/>
              <a:t>Descriptive text</a:t>
            </a:r>
          </a:p>
        </p:txBody>
      </p:sp>
      <p:sp>
        <p:nvSpPr>
          <p:cNvPr id="43" name="Text Placeholder 39">
            <a:extLst>
              <a:ext uri="{FF2B5EF4-FFF2-40B4-BE49-F238E27FC236}">
                <a16:creationId xmlns:a16="http://schemas.microsoft.com/office/drawing/2014/main" id="{BFD70A96-999C-1A46-83A7-D06801F55DB7}"/>
              </a:ext>
            </a:extLst>
          </p:cNvPr>
          <p:cNvSpPr>
            <a:spLocks noGrp="1"/>
          </p:cNvSpPr>
          <p:nvPr>
            <p:ph type="body" sz="quarter" idx="19" hasCustomPrompt="1"/>
          </p:nvPr>
        </p:nvSpPr>
        <p:spPr>
          <a:xfrm>
            <a:off x="6240463" y="4161319"/>
            <a:ext cx="4422775" cy="704222"/>
          </a:xfrm>
        </p:spPr>
        <p:txBody>
          <a:bodyPr lIns="90000" tIns="46800" rIns="90000" bIns="46800" anchor="b">
            <a:noAutofit/>
          </a:bodyPr>
          <a:lstStyle>
            <a:lvl1pPr marL="0" indent="0">
              <a:buNone/>
              <a:defRPr sz="2400">
                <a:latin typeface="+mj-lt"/>
              </a:defRPr>
            </a:lvl1pPr>
            <a:lvl2pPr marL="228600" indent="0">
              <a:buNone/>
              <a:defRPr>
                <a:latin typeface="+mj-lt"/>
              </a:defRPr>
            </a:lvl2pPr>
            <a:lvl3pPr marL="457200" indent="0">
              <a:buNone/>
              <a:defRPr>
                <a:latin typeface="+mj-lt"/>
              </a:defRPr>
            </a:lvl3pPr>
            <a:lvl4pPr marL="661988" indent="0">
              <a:buNone/>
              <a:defRPr>
                <a:latin typeface="+mj-lt"/>
              </a:defRPr>
            </a:lvl4pPr>
            <a:lvl5pPr marL="855663" indent="0">
              <a:buNone/>
              <a:defRPr>
                <a:latin typeface="+mj-lt"/>
              </a:defRPr>
            </a:lvl5pPr>
          </a:lstStyle>
          <a:p>
            <a:pPr lvl="0"/>
            <a:r>
              <a:rPr lang="en-US"/>
              <a:t>Project goals</a:t>
            </a:r>
          </a:p>
        </p:txBody>
      </p:sp>
      <p:sp>
        <p:nvSpPr>
          <p:cNvPr id="44" name="Text Placeholder 41">
            <a:extLst>
              <a:ext uri="{FF2B5EF4-FFF2-40B4-BE49-F238E27FC236}">
                <a16:creationId xmlns:a16="http://schemas.microsoft.com/office/drawing/2014/main" id="{F57534EE-A31A-3942-81EF-7420176EDD7B}"/>
              </a:ext>
            </a:extLst>
          </p:cNvPr>
          <p:cNvSpPr>
            <a:spLocks noGrp="1"/>
          </p:cNvSpPr>
          <p:nvPr>
            <p:ph type="body" sz="quarter" idx="20" hasCustomPrompt="1"/>
          </p:nvPr>
        </p:nvSpPr>
        <p:spPr>
          <a:xfrm>
            <a:off x="6240463" y="5120721"/>
            <a:ext cx="5368925" cy="1148317"/>
          </a:xfrm>
        </p:spPr>
        <p:txBody>
          <a:bodyPr lIns="90000" tIns="46800" rIns="90000" bIns="46800">
            <a:noAutofit/>
          </a:bodyPr>
          <a:lstStyle>
            <a:lvl1pPr marL="0" indent="0">
              <a:buNone/>
              <a:defRPr sz="1400">
                <a:solidFill>
                  <a:schemeClr val="accent6"/>
                </a:solidFill>
              </a:defRPr>
            </a:lvl1pPr>
            <a:lvl2pPr marL="228600" indent="0">
              <a:buNone/>
              <a:defRPr>
                <a:solidFill>
                  <a:schemeClr val="accent6"/>
                </a:solidFill>
              </a:defRPr>
            </a:lvl2pPr>
            <a:lvl3pPr marL="457200" indent="0">
              <a:buNone/>
              <a:defRPr>
                <a:solidFill>
                  <a:schemeClr val="accent6"/>
                </a:solidFill>
              </a:defRPr>
            </a:lvl3pPr>
            <a:lvl4pPr marL="661988" indent="0">
              <a:buNone/>
              <a:defRPr>
                <a:solidFill>
                  <a:schemeClr val="accent6"/>
                </a:solidFill>
              </a:defRPr>
            </a:lvl4pPr>
            <a:lvl5pPr marL="855663" indent="0">
              <a:buNone/>
              <a:defRPr>
                <a:solidFill>
                  <a:schemeClr val="accent6"/>
                </a:solidFill>
              </a:defRPr>
            </a:lvl5pPr>
          </a:lstStyle>
          <a:p>
            <a:pPr lvl="0"/>
            <a:r>
              <a:rPr lang="en-US"/>
              <a:t>Descriptive text</a:t>
            </a:r>
          </a:p>
        </p:txBody>
      </p:sp>
    </p:spTree>
    <p:extLst>
      <p:ext uri="{BB962C8B-B14F-4D97-AF65-F5344CB8AC3E}">
        <p14:creationId xmlns:p14="http://schemas.microsoft.com/office/powerpoint/2010/main" val="3455035362"/>
      </p:ext>
    </p:extLst>
  </p:cSld>
  <p:clrMapOvr>
    <a:masterClrMapping/>
  </p:clrMapOvr>
  <p:transition>
    <p:fade/>
  </p:transition>
  <p:extLst>
    <p:ext uri="{DCECCB84-F9BA-43D5-87BE-67443E8EF086}">
      <p15:sldGuideLst xmlns:p15="http://schemas.microsoft.com/office/powerpoint/2012/main">
        <p15:guide id="16" pos="3754" userDrawn="1">
          <p15:clr>
            <a:srgbClr val="A4A3A4"/>
          </p15:clr>
        </p15:guide>
        <p15:guide id="17" pos="3931" userDrawn="1">
          <p15:clr>
            <a:srgbClr val="A4A3A4"/>
          </p15:clr>
        </p15:guide>
        <p15:guide id="20" pos="4937">
          <p15:clr>
            <a:srgbClr val="A4A3A4"/>
          </p15:clr>
        </p15:guide>
        <p15:guide id="21" pos="5133" userDrawn="1">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777" userDrawn="1">
          <p15:clr>
            <a:srgbClr val="FBAE40"/>
          </p15:clr>
        </p15:guide>
        <p15:guide id="32" orient="horz" pos="1162" userDrawn="1">
          <p15:clr>
            <a:srgbClr val="FBAE4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eam Slide 1">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753517-0CF4-2145-AABB-8F14C26A09AD}"/>
              </a:ext>
            </a:extLst>
          </p:cNvPr>
          <p:cNvSpPr/>
          <p:nvPr userDrawn="1"/>
        </p:nvSpPr>
        <p:spPr bwMode="auto">
          <a:xfrm>
            <a:off x="-1" y="0"/>
            <a:ext cx="4065589"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62DDA6FD-CC5D-0345-82C4-633849427A60}"/>
              </a:ext>
            </a:extLst>
          </p:cNvPr>
          <p:cNvSpPr>
            <a:spLocks noGrp="1"/>
          </p:cNvSpPr>
          <p:nvPr>
            <p:ph type="title" hasCustomPrompt="1"/>
          </p:nvPr>
        </p:nvSpPr>
        <p:spPr>
          <a:xfrm>
            <a:off x="588264" y="585788"/>
            <a:ext cx="2824862" cy="850900"/>
          </a:xfrm>
        </p:spPr>
        <p:txBody>
          <a:bodyPr anchor="t">
            <a:noAutofit/>
          </a:bodyPr>
          <a:lstStyle>
            <a:lvl1pPr>
              <a:defRPr>
                <a:solidFill>
                  <a:schemeClr val="accent3"/>
                </a:solidFill>
              </a:defRPr>
            </a:lvl1pPr>
          </a:lstStyle>
          <a:p>
            <a:r>
              <a:rPr lang="en-US"/>
              <a:t>Hello</a:t>
            </a:r>
          </a:p>
        </p:txBody>
      </p:sp>
      <p:sp>
        <p:nvSpPr>
          <p:cNvPr id="25" name="Text Placeholder 24">
            <a:extLst>
              <a:ext uri="{FF2B5EF4-FFF2-40B4-BE49-F238E27FC236}">
                <a16:creationId xmlns:a16="http://schemas.microsoft.com/office/drawing/2014/main" id="{687B7084-FB17-304C-A2D7-1145E7FE9D5A}"/>
              </a:ext>
            </a:extLst>
          </p:cNvPr>
          <p:cNvSpPr>
            <a:spLocks noGrp="1"/>
          </p:cNvSpPr>
          <p:nvPr>
            <p:ph type="body" sz="quarter" idx="11" hasCustomPrompt="1"/>
          </p:nvPr>
        </p:nvSpPr>
        <p:spPr>
          <a:xfrm>
            <a:off x="7192963" y="1437685"/>
            <a:ext cx="383540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27" name="Text Placeholder 26">
            <a:extLst>
              <a:ext uri="{FF2B5EF4-FFF2-40B4-BE49-F238E27FC236}">
                <a16:creationId xmlns:a16="http://schemas.microsoft.com/office/drawing/2014/main" id="{0B58D5F9-9ECC-AE4D-AEE6-08C911DE2503}"/>
              </a:ext>
            </a:extLst>
          </p:cNvPr>
          <p:cNvSpPr>
            <a:spLocks noGrp="1"/>
          </p:cNvSpPr>
          <p:nvPr>
            <p:ph type="body" sz="quarter" idx="12" hasCustomPrompt="1"/>
          </p:nvPr>
        </p:nvSpPr>
        <p:spPr>
          <a:xfrm>
            <a:off x="7192963" y="1802269"/>
            <a:ext cx="383540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29" name="Text Placeholder 28">
            <a:extLst>
              <a:ext uri="{FF2B5EF4-FFF2-40B4-BE49-F238E27FC236}">
                <a16:creationId xmlns:a16="http://schemas.microsoft.com/office/drawing/2014/main" id="{688E32A6-35BF-E143-8E34-3EF1E3F217EA}"/>
              </a:ext>
            </a:extLst>
          </p:cNvPr>
          <p:cNvSpPr>
            <a:spLocks noGrp="1"/>
          </p:cNvSpPr>
          <p:nvPr>
            <p:ph type="body" sz="quarter" idx="13" hasCustomPrompt="1"/>
          </p:nvPr>
        </p:nvSpPr>
        <p:spPr>
          <a:xfrm>
            <a:off x="7192963" y="2200939"/>
            <a:ext cx="3835399" cy="1150185"/>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quis</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nostrud</a:t>
            </a:r>
            <a:r>
              <a:rPr lang="en-US" sz="1200" b="0">
                <a:solidFill>
                  <a:srgbClr val="505050"/>
                </a:solidFill>
                <a:latin typeface="Segoe UI" panose="020B0502040204020203" pitchFamily="34" charset="0"/>
                <a:cs typeface="Segoe UI" panose="020B0502040204020203" pitchFamily="34" charset="0"/>
              </a:rPr>
              <a:t> exercitation </a:t>
            </a:r>
            <a:r>
              <a:rPr lang="en-US" sz="1200" b="0" err="1">
                <a:solidFill>
                  <a:srgbClr val="505050"/>
                </a:solidFill>
                <a:latin typeface="Segoe UI" panose="020B0502040204020203" pitchFamily="34" charset="0"/>
                <a:cs typeface="Segoe UI" panose="020B0502040204020203" pitchFamily="34" charset="0"/>
              </a:rPr>
              <a:t>ullamco</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laboris</a:t>
            </a:r>
            <a:r>
              <a:rPr lang="en-US" sz="1200" b="0">
                <a:solidFill>
                  <a:srgbClr val="505050"/>
                </a:solidFill>
                <a:latin typeface="Segoe UI" panose="020B0502040204020203" pitchFamily="34" charset="0"/>
                <a:cs typeface="Segoe UI" panose="020B0502040204020203" pitchFamily="34" charset="0"/>
              </a:rPr>
              <a:t> nisi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aliquip</a:t>
            </a:r>
            <a:r>
              <a:rPr lang="en-US" sz="1200" b="0">
                <a:solidFill>
                  <a:srgbClr val="505050"/>
                </a:solidFill>
                <a:latin typeface="Segoe UI" panose="020B0502040204020203" pitchFamily="34" charset="0"/>
                <a:cs typeface="Segoe UI" panose="020B0502040204020203" pitchFamily="34" charset="0"/>
              </a:rPr>
              <a:t> ex </a:t>
            </a:r>
            <a:r>
              <a:rPr lang="en-US" sz="1200" b="0" err="1">
                <a:solidFill>
                  <a:srgbClr val="505050"/>
                </a:solidFill>
                <a:latin typeface="Segoe UI" panose="020B0502040204020203" pitchFamily="34" charset="0"/>
                <a:cs typeface="Segoe UI" panose="020B0502040204020203" pitchFamily="34" charset="0"/>
              </a:rPr>
              <a:t>ea</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commodo</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consequat</a:t>
            </a:r>
            <a:r>
              <a:rPr lang="en-US" sz="1200" b="0">
                <a:solidFill>
                  <a:srgbClr val="505050"/>
                </a:solidFill>
                <a:latin typeface="Segoe UI" panose="020B0502040204020203" pitchFamily="34" charset="0"/>
                <a:cs typeface="Segoe UI" panose="020B0502040204020203" pitchFamily="34" charset="0"/>
              </a:rPr>
              <a:t>. </a:t>
            </a:r>
          </a:p>
        </p:txBody>
      </p:sp>
      <p:sp>
        <p:nvSpPr>
          <p:cNvPr id="30" name="Text Placeholder 24">
            <a:extLst>
              <a:ext uri="{FF2B5EF4-FFF2-40B4-BE49-F238E27FC236}">
                <a16:creationId xmlns:a16="http://schemas.microsoft.com/office/drawing/2014/main" id="{0B57611E-E7C7-324D-8BF8-320980FF4F27}"/>
              </a:ext>
            </a:extLst>
          </p:cNvPr>
          <p:cNvSpPr>
            <a:spLocks noGrp="1"/>
          </p:cNvSpPr>
          <p:nvPr>
            <p:ph type="body" sz="quarter" idx="14" hasCustomPrompt="1"/>
          </p:nvPr>
        </p:nvSpPr>
        <p:spPr>
          <a:xfrm>
            <a:off x="7192963" y="4292600"/>
            <a:ext cx="383540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31" name="Text Placeholder 26">
            <a:extLst>
              <a:ext uri="{FF2B5EF4-FFF2-40B4-BE49-F238E27FC236}">
                <a16:creationId xmlns:a16="http://schemas.microsoft.com/office/drawing/2014/main" id="{3340D410-0B5B-4B4B-AEA6-2655A1EB04FD}"/>
              </a:ext>
            </a:extLst>
          </p:cNvPr>
          <p:cNvSpPr>
            <a:spLocks noGrp="1"/>
          </p:cNvSpPr>
          <p:nvPr>
            <p:ph type="body" sz="quarter" idx="15" hasCustomPrompt="1"/>
          </p:nvPr>
        </p:nvSpPr>
        <p:spPr>
          <a:xfrm>
            <a:off x="7192963" y="4657184"/>
            <a:ext cx="383540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32" name="Text Placeholder 28">
            <a:extLst>
              <a:ext uri="{FF2B5EF4-FFF2-40B4-BE49-F238E27FC236}">
                <a16:creationId xmlns:a16="http://schemas.microsoft.com/office/drawing/2014/main" id="{BD35ACAE-2494-4842-AAF6-13BCA3369290}"/>
              </a:ext>
            </a:extLst>
          </p:cNvPr>
          <p:cNvSpPr>
            <a:spLocks noGrp="1"/>
          </p:cNvSpPr>
          <p:nvPr>
            <p:ph type="body" sz="quarter" idx="16" hasCustomPrompt="1"/>
          </p:nvPr>
        </p:nvSpPr>
        <p:spPr>
          <a:xfrm>
            <a:off x="7192963" y="5055854"/>
            <a:ext cx="3835400" cy="1213183"/>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quis</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nostrud</a:t>
            </a:r>
            <a:r>
              <a:rPr lang="en-US" sz="1200" b="0">
                <a:solidFill>
                  <a:srgbClr val="505050"/>
                </a:solidFill>
                <a:latin typeface="Segoe UI" panose="020B0502040204020203" pitchFamily="34" charset="0"/>
                <a:cs typeface="Segoe UI" panose="020B0502040204020203" pitchFamily="34" charset="0"/>
              </a:rPr>
              <a:t> exercitation </a:t>
            </a:r>
            <a:r>
              <a:rPr lang="en-US" sz="1200" b="0" err="1">
                <a:solidFill>
                  <a:srgbClr val="505050"/>
                </a:solidFill>
                <a:latin typeface="Segoe UI" panose="020B0502040204020203" pitchFamily="34" charset="0"/>
                <a:cs typeface="Segoe UI" panose="020B0502040204020203" pitchFamily="34" charset="0"/>
              </a:rPr>
              <a:t>ullamco</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laboris</a:t>
            </a:r>
            <a:r>
              <a:rPr lang="en-US" sz="1200" b="0">
                <a:solidFill>
                  <a:srgbClr val="505050"/>
                </a:solidFill>
                <a:latin typeface="Segoe UI" panose="020B0502040204020203" pitchFamily="34" charset="0"/>
                <a:cs typeface="Segoe UI" panose="020B0502040204020203" pitchFamily="34" charset="0"/>
              </a:rPr>
              <a:t> nisi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aliquip</a:t>
            </a:r>
            <a:r>
              <a:rPr lang="en-US" sz="1200" b="0">
                <a:solidFill>
                  <a:srgbClr val="505050"/>
                </a:solidFill>
                <a:latin typeface="Segoe UI" panose="020B0502040204020203" pitchFamily="34" charset="0"/>
                <a:cs typeface="Segoe UI" panose="020B0502040204020203" pitchFamily="34" charset="0"/>
              </a:rPr>
              <a:t> ex </a:t>
            </a:r>
            <a:r>
              <a:rPr lang="en-US" sz="1200" b="0" err="1">
                <a:solidFill>
                  <a:srgbClr val="505050"/>
                </a:solidFill>
                <a:latin typeface="Segoe UI" panose="020B0502040204020203" pitchFamily="34" charset="0"/>
                <a:cs typeface="Segoe UI" panose="020B0502040204020203" pitchFamily="34" charset="0"/>
              </a:rPr>
              <a:t>ea</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commodo</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consequat</a:t>
            </a:r>
            <a:r>
              <a:rPr lang="en-US" sz="1200" b="0">
                <a:solidFill>
                  <a:srgbClr val="505050"/>
                </a:solidFill>
                <a:latin typeface="Segoe UI" panose="020B0502040204020203" pitchFamily="34" charset="0"/>
                <a:cs typeface="Segoe UI" panose="020B0502040204020203" pitchFamily="34" charset="0"/>
              </a:rPr>
              <a:t>. </a:t>
            </a:r>
          </a:p>
        </p:txBody>
      </p:sp>
      <p:sp>
        <p:nvSpPr>
          <p:cNvPr id="40" name="Picture Placeholder 39">
            <a:extLst>
              <a:ext uri="{FF2B5EF4-FFF2-40B4-BE49-F238E27FC236}">
                <a16:creationId xmlns:a16="http://schemas.microsoft.com/office/drawing/2014/main" id="{BA73218E-471B-984D-AF23-10EDB19E9A7F}"/>
              </a:ext>
            </a:extLst>
          </p:cNvPr>
          <p:cNvSpPr>
            <a:spLocks noGrp="1"/>
          </p:cNvSpPr>
          <p:nvPr>
            <p:ph type="pic" sz="quarter" idx="17"/>
          </p:nvPr>
        </p:nvSpPr>
        <p:spPr>
          <a:xfrm>
            <a:off x="5314950" y="1436687"/>
            <a:ext cx="1576800" cy="1576800"/>
          </a:xfrm>
          <a:prstGeom prst="ellipse">
            <a:avLst/>
          </a:prstGeom>
        </p:spPr>
        <p:txBody>
          <a:bodyPr/>
          <a:lstStyle>
            <a:lvl1pPr>
              <a:defRPr sz="1000"/>
            </a:lvl1pPr>
          </a:lstStyle>
          <a:p>
            <a:r>
              <a:rPr lang="en-US"/>
              <a:t>Click icon to add picture</a:t>
            </a:r>
          </a:p>
        </p:txBody>
      </p:sp>
      <p:sp>
        <p:nvSpPr>
          <p:cNvPr id="41" name="Picture Placeholder 39">
            <a:extLst>
              <a:ext uri="{FF2B5EF4-FFF2-40B4-BE49-F238E27FC236}">
                <a16:creationId xmlns:a16="http://schemas.microsoft.com/office/drawing/2014/main" id="{0DF309B0-7379-4C44-A541-B4343B549DC2}"/>
              </a:ext>
            </a:extLst>
          </p:cNvPr>
          <p:cNvSpPr>
            <a:spLocks noGrp="1"/>
          </p:cNvSpPr>
          <p:nvPr>
            <p:ph type="pic" sz="quarter" idx="18"/>
          </p:nvPr>
        </p:nvSpPr>
        <p:spPr>
          <a:xfrm>
            <a:off x="5314950" y="4293096"/>
            <a:ext cx="1576800" cy="1576800"/>
          </a:xfrm>
          <a:prstGeom prst="ellipse">
            <a:avLst/>
          </a:prstGeom>
        </p:spPr>
        <p:txBody>
          <a:bodyPr/>
          <a:lstStyle>
            <a:lvl1pPr>
              <a:defRPr sz="1000"/>
            </a:lvl1pPr>
          </a:lstStyle>
          <a:p>
            <a:r>
              <a:rPr lang="en-US"/>
              <a:t>Click icon to add picture</a:t>
            </a:r>
          </a:p>
        </p:txBody>
      </p:sp>
    </p:spTree>
    <p:extLst>
      <p:ext uri="{BB962C8B-B14F-4D97-AF65-F5344CB8AC3E}">
        <p14:creationId xmlns:p14="http://schemas.microsoft.com/office/powerpoint/2010/main" val="835566677"/>
      </p:ext>
    </p:extLst>
  </p:cSld>
  <p:clrMapOvr>
    <a:masterClrMapping/>
  </p:clrMapOvr>
  <p:transition>
    <p:fade/>
  </p:transition>
  <p:extLst>
    <p:ext uri="{DCECCB84-F9BA-43D5-87BE-67443E8EF086}">
      <p15:sldGuideLst xmlns:p15="http://schemas.microsoft.com/office/powerpoint/2012/main">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8" pos="4342" userDrawn="1">
          <p15:clr>
            <a:srgbClr val="A4A3A4"/>
          </p15:clr>
        </p15:guide>
        <p15:guide id="19" pos="4531" userDrawn="1">
          <p15:clr>
            <a:srgbClr val="A4A3A4"/>
          </p15:clr>
        </p15:guide>
        <p15:guide id="28" orient="horz" pos="905">
          <p15:clr>
            <a:srgbClr val="5ACBF0"/>
          </p15:clr>
        </p15:guide>
        <p15:guide id="30" orient="horz" pos="288">
          <p15:clr>
            <a:srgbClr val="5ACBF0"/>
          </p15:clr>
        </p15:guide>
        <p15:guide id="31" orient="horz" pos="2704" userDrawn="1">
          <p15:clr>
            <a:srgbClr val="5ACBF0"/>
          </p15:clr>
        </p15:guide>
        <p15:guide id="32" pos="6947" userDrawn="1">
          <p15:clr>
            <a:srgbClr val="FBAE4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3_4-column">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EC7F020-426C-5E40-B5A3-0630A950B075}"/>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EFA85E99-F542-B24A-B446-DFECA22023E3}"/>
              </a:ext>
            </a:extLst>
          </p:cNvPr>
          <p:cNvSpPr>
            <a:spLocks noGrp="1"/>
          </p:cNvSpPr>
          <p:nvPr>
            <p:ph type="title" hasCustomPrompt="1"/>
          </p:nvPr>
        </p:nvSpPr>
        <p:spPr>
          <a:xfrm>
            <a:off x="588263" y="457200"/>
            <a:ext cx="11018520" cy="553998"/>
          </a:xfrm>
        </p:spPr>
        <p:txBody>
          <a:bodyPr>
            <a:spAutoFit/>
          </a:bodyPr>
          <a:lstStyle>
            <a:lvl1pPr>
              <a:defRPr>
                <a:solidFill>
                  <a:schemeClr val="accent3"/>
                </a:solidFill>
              </a:defRPr>
            </a:lvl1pPr>
          </a:lstStyle>
          <a:p>
            <a:r>
              <a:rPr lang="en-US"/>
              <a:t>The Team</a:t>
            </a:r>
          </a:p>
        </p:txBody>
      </p:sp>
      <p:sp>
        <p:nvSpPr>
          <p:cNvPr id="4" name="Text Placeholder 24">
            <a:extLst>
              <a:ext uri="{FF2B5EF4-FFF2-40B4-BE49-F238E27FC236}">
                <a16:creationId xmlns:a16="http://schemas.microsoft.com/office/drawing/2014/main" id="{DAB7DD0E-9CE8-8B49-86A4-00493B0A2C63}"/>
              </a:ext>
            </a:extLst>
          </p:cNvPr>
          <p:cNvSpPr>
            <a:spLocks noGrp="1"/>
          </p:cNvSpPr>
          <p:nvPr>
            <p:ph type="body" sz="quarter" idx="11" hasCustomPrompt="1"/>
          </p:nvPr>
        </p:nvSpPr>
        <p:spPr>
          <a:xfrm>
            <a:off x="601664" y="4408341"/>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5" name="Text Placeholder 26">
            <a:extLst>
              <a:ext uri="{FF2B5EF4-FFF2-40B4-BE49-F238E27FC236}">
                <a16:creationId xmlns:a16="http://schemas.microsoft.com/office/drawing/2014/main" id="{5B9FC220-0063-D14C-BAC7-29C374D5E3B9}"/>
              </a:ext>
            </a:extLst>
          </p:cNvPr>
          <p:cNvSpPr>
            <a:spLocks noGrp="1"/>
          </p:cNvSpPr>
          <p:nvPr>
            <p:ph type="body" sz="quarter" idx="12" hasCustomPrompt="1"/>
          </p:nvPr>
        </p:nvSpPr>
        <p:spPr>
          <a:xfrm>
            <a:off x="601664" y="4772925"/>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6" name="Text Placeholder 28">
            <a:extLst>
              <a:ext uri="{FF2B5EF4-FFF2-40B4-BE49-F238E27FC236}">
                <a16:creationId xmlns:a16="http://schemas.microsoft.com/office/drawing/2014/main" id="{F06C21F1-452A-864F-9F3D-BF7065232F59}"/>
              </a:ext>
            </a:extLst>
          </p:cNvPr>
          <p:cNvSpPr>
            <a:spLocks noGrp="1"/>
          </p:cNvSpPr>
          <p:nvPr>
            <p:ph type="body" sz="quarter" idx="13" hasCustomPrompt="1"/>
          </p:nvPr>
        </p:nvSpPr>
        <p:spPr>
          <a:xfrm>
            <a:off x="601664" y="5171595"/>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a:t>
            </a:r>
          </a:p>
        </p:txBody>
      </p:sp>
      <p:sp>
        <p:nvSpPr>
          <p:cNvPr id="7" name="Text Placeholder 24">
            <a:extLst>
              <a:ext uri="{FF2B5EF4-FFF2-40B4-BE49-F238E27FC236}">
                <a16:creationId xmlns:a16="http://schemas.microsoft.com/office/drawing/2014/main" id="{CBF991A4-66F2-0E4F-8612-F380FB5985B0}"/>
              </a:ext>
            </a:extLst>
          </p:cNvPr>
          <p:cNvSpPr>
            <a:spLocks noGrp="1"/>
          </p:cNvSpPr>
          <p:nvPr>
            <p:ph type="body" sz="quarter" idx="14" hasCustomPrompt="1"/>
          </p:nvPr>
        </p:nvSpPr>
        <p:spPr>
          <a:xfrm>
            <a:off x="3413125"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8" name="Text Placeholder 26">
            <a:extLst>
              <a:ext uri="{FF2B5EF4-FFF2-40B4-BE49-F238E27FC236}">
                <a16:creationId xmlns:a16="http://schemas.microsoft.com/office/drawing/2014/main" id="{B204FDE1-FBCB-1E43-8DBA-A33A86502D94}"/>
              </a:ext>
            </a:extLst>
          </p:cNvPr>
          <p:cNvSpPr>
            <a:spLocks noGrp="1"/>
          </p:cNvSpPr>
          <p:nvPr>
            <p:ph type="body" sz="quarter" idx="15" hasCustomPrompt="1"/>
          </p:nvPr>
        </p:nvSpPr>
        <p:spPr>
          <a:xfrm>
            <a:off x="3413125"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9" name="Text Placeholder 28">
            <a:extLst>
              <a:ext uri="{FF2B5EF4-FFF2-40B4-BE49-F238E27FC236}">
                <a16:creationId xmlns:a16="http://schemas.microsoft.com/office/drawing/2014/main" id="{48D95D5C-AD2C-964E-B8BB-ECD883345B16}"/>
              </a:ext>
            </a:extLst>
          </p:cNvPr>
          <p:cNvSpPr>
            <a:spLocks noGrp="1"/>
          </p:cNvSpPr>
          <p:nvPr>
            <p:ph type="body" sz="quarter" idx="16" hasCustomPrompt="1"/>
          </p:nvPr>
        </p:nvSpPr>
        <p:spPr>
          <a:xfrm>
            <a:off x="3413125"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a:t>
            </a:r>
          </a:p>
        </p:txBody>
      </p:sp>
      <p:sp>
        <p:nvSpPr>
          <p:cNvPr id="10" name="Text Placeholder 24">
            <a:extLst>
              <a:ext uri="{FF2B5EF4-FFF2-40B4-BE49-F238E27FC236}">
                <a16:creationId xmlns:a16="http://schemas.microsoft.com/office/drawing/2014/main" id="{B7C50AAD-D67F-C045-84A8-3B74373D32E9}"/>
              </a:ext>
            </a:extLst>
          </p:cNvPr>
          <p:cNvSpPr>
            <a:spLocks noGrp="1"/>
          </p:cNvSpPr>
          <p:nvPr>
            <p:ph type="body" sz="quarter" idx="17" hasCustomPrompt="1"/>
          </p:nvPr>
        </p:nvSpPr>
        <p:spPr>
          <a:xfrm>
            <a:off x="6256338"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11" name="Text Placeholder 26">
            <a:extLst>
              <a:ext uri="{FF2B5EF4-FFF2-40B4-BE49-F238E27FC236}">
                <a16:creationId xmlns:a16="http://schemas.microsoft.com/office/drawing/2014/main" id="{7B3F54B5-7211-D041-822C-DDBBC93FDE34}"/>
              </a:ext>
            </a:extLst>
          </p:cNvPr>
          <p:cNvSpPr>
            <a:spLocks noGrp="1"/>
          </p:cNvSpPr>
          <p:nvPr>
            <p:ph type="body" sz="quarter" idx="18" hasCustomPrompt="1"/>
          </p:nvPr>
        </p:nvSpPr>
        <p:spPr>
          <a:xfrm>
            <a:off x="6256338"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12" name="Text Placeholder 28">
            <a:extLst>
              <a:ext uri="{FF2B5EF4-FFF2-40B4-BE49-F238E27FC236}">
                <a16:creationId xmlns:a16="http://schemas.microsoft.com/office/drawing/2014/main" id="{A80F42EC-DE4B-5144-99F7-4F92622AAE27}"/>
              </a:ext>
            </a:extLst>
          </p:cNvPr>
          <p:cNvSpPr>
            <a:spLocks noGrp="1"/>
          </p:cNvSpPr>
          <p:nvPr>
            <p:ph type="body" sz="quarter" idx="19" hasCustomPrompt="1"/>
          </p:nvPr>
        </p:nvSpPr>
        <p:spPr>
          <a:xfrm>
            <a:off x="6256338"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a:t>
            </a:r>
          </a:p>
        </p:txBody>
      </p:sp>
      <p:sp>
        <p:nvSpPr>
          <p:cNvPr id="13" name="Text Placeholder 24">
            <a:extLst>
              <a:ext uri="{FF2B5EF4-FFF2-40B4-BE49-F238E27FC236}">
                <a16:creationId xmlns:a16="http://schemas.microsoft.com/office/drawing/2014/main" id="{96B9F418-E7FC-8B4D-B6DF-D05F59C88194}"/>
              </a:ext>
            </a:extLst>
          </p:cNvPr>
          <p:cNvSpPr>
            <a:spLocks noGrp="1"/>
          </p:cNvSpPr>
          <p:nvPr>
            <p:ph type="body" sz="quarter" idx="20" hasCustomPrompt="1"/>
          </p:nvPr>
        </p:nvSpPr>
        <p:spPr>
          <a:xfrm>
            <a:off x="9070975"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14" name="Text Placeholder 26">
            <a:extLst>
              <a:ext uri="{FF2B5EF4-FFF2-40B4-BE49-F238E27FC236}">
                <a16:creationId xmlns:a16="http://schemas.microsoft.com/office/drawing/2014/main" id="{3C77D641-147C-1940-8BCB-2C5F61CDAA9A}"/>
              </a:ext>
            </a:extLst>
          </p:cNvPr>
          <p:cNvSpPr>
            <a:spLocks noGrp="1"/>
          </p:cNvSpPr>
          <p:nvPr>
            <p:ph type="body" sz="quarter" idx="21" hasCustomPrompt="1"/>
          </p:nvPr>
        </p:nvSpPr>
        <p:spPr>
          <a:xfrm>
            <a:off x="9070975"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15" name="Text Placeholder 28">
            <a:extLst>
              <a:ext uri="{FF2B5EF4-FFF2-40B4-BE49-F238E27FC236}">
                <a16:creationId xmlns:a16="http://schemas.microsoft.com/office/drawing/2014/main" id="{68B31C8F-F786-E643-88DC-4AE14C437072}"/>
              </a:ext>
            </a:extLst>
          </p:cNvPr>
          <p:cNvSpPr>
            <a:spLocks noGrp="1"/>
          </p:cNvSpPr>
          <p:nvPr>
            <p:ph type="body" sz="quarter" idx="22" hasCustomPrompt="1"/>
          </p:nvPr>
        </p:nvSpPr>
        <p:spPr>
          <a:xfrm>
            <a:off x="9070975"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a:t>
            </a:r>
          </a:p>
        </p:txBody>
      </p:sp>
      <p:sp>
        <p:nvSpPr>
          <p:cNvPr id="24" name="Picture Placeholder 16">
            <a:extLst>
              <a:ext uri="{FF2B5EF4-FFF2-40B4-BE49-F238E27FC236}">
                <a16:creationId xmlns:a16="http://schemas.microsoft.com/office/drawing/2014/main" id="{8644B5A4-4C62-164B-9FCA-E1A62ECDC6A0}"/>
              </a:ext>
            </a:extLst>
          </p:cNvPr>
          <p:cNvSpPr>
            <a:spLocks noGrp="1"/>
          </p:cNvSpPr>
          <p:nvPr>
            <p:ph type="pic" sz="quarter" idx="23"/>
          </p:nvPr>
        </p:nvSpPr>
        <p:spPr>
          <a:xfrm>
            <a:off x="774200" y="1785409"/>
            <a:ext cx="2160000" cy="2160000"/>
          </a:xfrm>
          <a:prstGeom prst="ellipse">
            <a:avLst/>
          </a:prstGeom>
          <a:ln>
            <a:noFill/>
          </a:ln>
        </p:spPr>
        <p:txBody>
          <a:bodyPr/>
          <a:lstStyle/>
          <a:p>
            <a:r>
              <a:rPr lang="en-US"/>
              <a:t>Click icon to add picture</a:t>
            </a:r>
          </a:p>
        </p:txBody>
      </p:sp>
      <p:sp>
        <p:nvSpPr>
          <p:cNvPr id="26" name="Picture Placeholder 16">
            <a:extLst>
              <a:ext uri="{FF2B5EF4-FFF2-40B4-BE49-F238E27FC236}">
                <a16:creationId xmlns:a16="http://schemas.microsoft.com/office/drawing/2014/main" id="{7216C99D-59E0-D148-8FD5-A06B5D098A96}"/>
              </a:ext>
            </a:extLst>
          </p:cNvPr>
          <p:cNvSpPr>
            <a:spLocks noGrp="1"/>
          </p:cNvSpPr>
          <p:nvPr>
            <p:ph type="pic" sz="quarter" idx="24"/>
          </p:nvPr>
        </p:nvSpPr>
        <p:spPr>
          <a:xfrm>
            <a:off x="3603125" y="1785409"/>
            <a:ext cx="2160000" cy="2160000"/>
          </a:xfrm>
          <a:prstGeom prst="ellipse">
            <a:avLst/>
          </a:prstGeom>
          <a:ln>
            <a:noFill/>
          </a:ln>
        </p:spPr>
        <p:txBody>
          <a:bodyPr/>
          <a:lstStyle/>
          <a:p>
            <a:r>
              <a:rPr lang="en-US"/>
              <a:t>Click icon to add picture</a:t>
            </a:r>
          </a:p>
        </p:txBody>
      </p:sp>
      <p:sp>
        <p:nvSpPr>
          <p:cNvPr id="28" name="Picture Placeholder 16">
            <a:extLst>
              <a:ext uri="{FF2B5EF4-FFF2-40B4-BE49-F238E27FC236}">
                <a16:creationId xmlns:a16="http://schemas.microsoft.com/office/drawing/2014/main" id="{D4B99A33-76D9-4843-8919-AD5FEF9A31F2}"/>
              </a:ext>
            </a:extLst>
          </p:cNvPr>
          <p:cNvSpPr>
            <a:spLocks noGrp="1"/>
          </p:cNvSpPr>
          <p:nvPr>
            <p:ph type="pic" sz="quarter" idx="25"/>
          </p:nvPr>
        </p:nvSpPr>
        <p:spPr>
          <a:xfrm>
            <a:off x="6428875" y="1785409"/>
            <a:ext cx="2160000" cy="2160000"/>
          </a:xfrm>
          <a:prstGeom prst="ellipse">
            <a:avLst/>
          </a:prstGeom>
          <a:ln>
            <a:noFill/>
          </a:ln>
        </p:spPr>
        <p:txBody>
          <a:bodyPr/>
          <a:lstStyle/>
          <a:p>
            <a:r>
              <a:rPr lang="en-US"/>
              <a:t>Click icon to add picture</a:t>
            </a:r>
          </a:p>
        </p:txBody>
      </p:sp>
      <p:sp>
        <p:nvSpPr>
          <p:cNvPr id="30" name="Picture Placeholder 16">
            <a:extLst>
              <a:ext uri="{FF2B5EF4-FFF2-40B4-BE49-F238E27FC236}">
                <a16:creationId xmlns:a16="http://schemas.microsoft.com/office/drawing/2014/main" id="{961589AC-2E68-5C4F-BF84-D883C8663119}"/>
              </a:ext>
            </a:extLst>
          </p:cNvPr>
          <p:cNvSpPr>
            <a:spLocks noGrp="1"/>
          </p:cNvSpPr>
          <p:nvPr>
            <p:ph type="pic" sz="quarter" idx="26"/>
          </p:nvPr>
        </p:nvSpPr>
        <p:spPr>
          <a:xfrm>
            <a:off x="9260975" y="1785409"/>
            <a:ext cx="2160000" cy="2160000"/>
          </a:xfrm>
          <a:prstGeom prst="ellipse">
            <a:avLst/>
          </a:prstGeom>
          <a:ln>
            <a:noFill/>
          </a:ln>
        </p:spPr>
        <p:txBody>
          <a:bodyPr/>
          <a:lstStyle/>
          <a:p>
            <a:r>
              <a:rPr lang="en-US"/>
              <a:t>Click icon to add picture</a:t>
            </a:r>
          </a:p>
        </p:txBody>
      </p:sp>
    </p:spTree>
    <p:extLst>
      <p:ext uri="{BB962C8B-B14F-4D97-AF65-F5344CB8AC3E}">
        <p14:creationId xmlns:p14="http://schemas.microsoft.com/office/powerpoint/2010/main" val="648551354"/>
      </p:ext>
    </p:extLst>
  </p:cSld>
  <p:clrMapOvr>
    <a:masterClrMapping/>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0" pos="1967">
          <p15:clr>
            <a:srgbClr val="A4A3A4"/>
          </p15:clr>
        </p15:guide>
        <p15:guide id="11" pos="2150">
          <p15:clr>
            <a:srgbClr val="A4A3A4"/>
          </p15:clr>
        </p15:guide>
        <p15:guide id="16" pos="3749">
          <p15:clr>
            <a:srgbClr val="A4A3A4"/>
          </p15:clr>
        </p15:guide>
        <p15:guide id="17" pos="3932">
          <p15:clr>
            <a:srgbClr val="A4A3A4"/>
          </p15:clr>
        </p15:guide>
        <p15:guide id="22" pos="5529">
          <p15:clr>
            <a:srgbClr val="A4A3A4"/>
          </p15:clr>
        </p15:guide>
        <p15:guide id="23" pos="5714">
          <p15:clr>
            <a:srgbClr val="A4A3A4"/>
          </p15:clr>
        </p15:guide>
        <p15:guide id="28" pos="3840">
          <p15:clr>
            <a:srgbClr val="F26B43"/>
          </p15:clr>
        </p15:guide>
        <p15:guide id="29" pos="5576">
          <p15:clr>
            <a:srgbClr val="F26B43"/>
          </p15:clr>
        </p15:guide>
        <p15:guide id="30" pos="2105">
          <p15:clr>
            <a:srgbClr val="F26B43"/>
          </p15:clr>
        </p15:guide>
        <p15:guide id="31" orient="horz" pos="2772" userDrawn="1">
          <p15:clr>
            <a:srgbClr val="FBAE4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Profile Slide">
    <p:bg>
      <p:bgRef idx="1001">
        <a:schemeClr val="bg2"/>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1B46280-63FA-B14C-B387-DA6973CC6798}"/>
              </a:ext>
            </a:extLst>
          </p:cNvPr>
          <p:cNvSpPr>
            <a:spLocks noGrp="1"/>
          </p:cNvSpPr>
          <p:nvPr>
            <p:ph type="pic" sz="quarter" idx="10"/>
          </p:nvPr>
        </p:nvSpPr>
        <p:spPr>
          <a:xfrm>
            <a:off x="0" y="0"/>
            <a:ext cx="4065588" cy="6858000"/>
          </a:xfrm>
        </p:spPr>
        <p:txBody>
          <a:bodyPr/>
          <a:lstStyle/>
          <a:p>
            <a:r>
              <a:rPr lang="en-US"/>
              <a:t>Click icon to add picture</a:t>
            </a:r>
          </a:p>
        </p:txBody>
      </p:sp>
      <p:sp>
        <p:nvSpPr>
          <p:cNvPr id="11" name="Text Placeholder 10">
            <a:extLst>
              <a:ext uri="{FF2B5EF4-FFF2-40B4-BE49-F238E27FC236}">
                <a16:creationId xmlns:a16="http://schemas.microsoft.com/office/drawing/2014/main" id="{DF839B9F-7DF1-054D-850B-194BE124935E}"/>
              </a:ext>
            </a:extLst>
          </p:cNvPr>
          <p:cNvSpPr>
            <a:spLocks noGrp="1"/>
          </p:cNvSpPr>
          <p:nvPr>
            <p:ph type="body" sz="quarter" idx="11" hasCustomPrompt="1"/>
          </p:nvPr>
        </p:nvSpPr>
        <p:spPr>
          <a:xfrm>
            <a:off x="5016500" y="1125538"/>
            <a:ext cx="5832475" cy="371513"/>
          </a:xfrm>
        </p:spPr>
        <p:txBody>
          <a:bodyPr lIns="90000" tIns="46800" rIns="90000" bIns="46800"/>
          <a:lstStyle>
            <a:lvl1pPr marL="0" indent="0">
              <a:buNone/>
              <a:defRPr sz="1800">
                <a:solidFill>
                  <a:schemeClr val="accent3"/>
                </a:solidFill>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err="1"/>
              <a:t>Firstname</a:t>
            </a:r>
            <a:r>
              <a:rPr lang="en-US"/>
              <a:t> </a:t>
            </a:r>
            <a:r>
              <a:rPr lang="en-US" err="1"/>
              <a:t>Lastname</a:t>
            </a:r>
            <a:endParaRPr lang="en-US"/>
          </a:p>
        </p:txBody>
      </p:sp>
      <p:sp>
        <p:nvSpPr>
          <p:cNvPr id="13" name="Text Placeholder 12">
            <a:extLst>
              <a:ext uri="{FF2B5EF4-FFF2-40B4-BE49-F238E27FC236}">
                <a16:creationId xmlns:a16="http://schemas.microsoft.com/office/drawing/2014/main" id="{FEA3FFE7-512C-2E4D-8815-991035A0DA83}"/>
              </a:ext>
            </a:extLst>
          </p:cNvPr>
          <p:cNvSpPr>
            <a:spLocks noGrp="1"/>
          </p:cNvSpPr>
          <p:nvPr>
            <p:ph type="body" sz="quarter" idx="12" hasCustomPrompt="1"/>
          </p:nvPr>
        </p:nvSpPr>
        <p:spPr>
          <a:xfrm>
            <a:off x="5016500" y="1518666"/>
            <a:ext cx="5832475" cy="309958"/>
          </a:xfrm>
        </p:spPr>
        <p:txBody>
          <a:bodyPr lIns="90000" tIns="46800" rIns="90000" bIns="46800"/>
          <a:lstStyle>
            <a:lvl1pPr marL="0" indent="0">
              <a:buNone/>
              <a:defRPr sz="1400">
                <a:solidFill>
                  <a:schemeClr val="tx1"/>
                </a:solidFill>
              </a:defRPr>
            </a:lvl1pPr>
          </a:lstStyle>
          <a:p>
            <a:pPr lvl="0"/>
            <a:r>
              <a:rPr lang="en-US"/>
              <a:t>Title</a:t>
            </a:r>
          </a:p>
        </p:txBody>
      </p:sp>
      <p:sp>
        <p:nvSpPr>
          <p:cNvPr id="17" name="Text Placeholder 16">
            <a:extLst>
              <a:ext uri="{FF2B5EF4-FFF2-40B4-BE49-F238E27FC236}">
                <a16:creationId xmlns:a16="http://schemas.microsoft.com/office/drawing/2014/main" id="{CD00EE18-3969-7542-AF14-B6EF530C496B}"/>
              </a:ext>
            </a:extLst>
          </p:cNvPr>
          <p:cNvSpPr>
            <a:spLocks noGrp="1"/>
          </p:cNvSpPr>
          <p:nvPr>
            <p:ph type="body" sz="quarter" idx="13" hasCustomPrompt="1"/>
          </p:nvPr>
        </p:nvSpPr>
        <p:spPr>
          <a:xfrm>
            <a:off x="5016500" y="2614613"/>
            <a:ext cx="5832475" cy="956288"/>
          </a:xfrm>
        </p:spPr>
        <p:txBody>
          <a:bodyPr lIns="90000" tIns="46800" rIns="90000" bIns="46800"/>
          <a:lstStyle>
            <a:lvl1pPr marL="0" indent="0">
              <a:buNone/>
              <a:defRPr sz="140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a:t>
            </a:r>
          </a:p>
        </p:txBody>
      </p:sp>
      <p:sp>
        <p:nvSpPr>
          <p:cNvPr id="19" name="Text Placeholder 18">
            <a:extLst>
              <a:ext uri="{FF2B5EF4-FFF2-40B4-BE49-F238E27FC236}">
                <a16:creationId xmlns:a16="http://schemas.microsoft.com/office/drawing/2014/main" id="{D28C378F-3F66-354E-B8F9-1B9FC26E68A9}"/>
              </a:ext>
            </a:extLst>
          </p:cNvPr>
          <p:cNvSpPr>
            <a:spLocks noGrp="1"/>
          </p:cNvSpPr>
          <p:nvPr>
            <p:ph type="body" sz="quarter" idx="14" hasCustomPrompt="1"/>
          </p:nvPr>
        </p:nvSpPr>
        <p:spPr>
          <a:xfrm>
            <a:off x="5018087" y="2093722"/>
            <a:ext cx="5832475" cy="371513"/>
          </a:xfrm>
        </p:spPr>
        <p:txBody>
          <a:bodyPr lIns="90000" tIns="46800" rIns="90000" bIns="46800"/>
          <a:lstStyle>
            <a:lvl1pPr marL="0" indent="0">
              <a:buNone/>
              <a:defRPr sz="1800">
                <a:solidFill>
                  <a:schemeClr val="tx1"/>
                </a:solidFill>
                <a:latin typeface="+mj-lt"/>
              </a:defRPr>
            </a:lvl1pPr>
          </a:lstStyle>
          <a:p>
            <a:pPr lvl="0"/>
            <a:r>
              <a:rPr lang="en-US"/>
              <a:t>Experience</a:t>
            </a:r>
          </a:p>
        </p:txBody>
      </p:sp>
      <p:sp>
        <p:nvSpPr>
          <p:cNvPr id="20" name="Text Placeholder 18">
            <a:extLst>
              <a:ext uri="{FF2B5EF4-FFF2-40B4-BE49-F238E27FC236}">
                <a16:creationId xmlns:a16="http://schemas.microsoft.com/office/drawing/2014/main" id="{47E7A509-84C5-4843-8CD9-B01570BA7BA0}"/>
              </a:ext>
            </a:extLst>
          </p:cNvPr>
          <p:cNvSpPr>
            <a:spLocks noGrp="1"/>
          </p:cNvSpPr>
          <p:nvPr>
            <p:ph type="body" sz="quarter" idx="15" hasCustomPrompt="1"/>
          </p:nvPr>
        </p:nvSpPr>
        <p:spPr>
          <a:xfrm>
            <a:off x="5018087" y="4426832"/>
            <a:ext cx="5832475" cy="371513"/>
          </a:xfrm>
        </p:spPr>
        <p:txBody>
          <a:bodyPr lIns="90000" tIns="46800" rIns="90000" bIns="46800"/>
          <a:lstStyle>
            <a:lvl1pPr marL="0" indent="0">
              <a:buNone/>
              <a:defRPr sz="1800">
                <a:solidFill>
                  <a:schemeClr val="tx1"/>
                </a:solidFill>
                <a:latin typeface="+mj-lt"/>
              </a:defRPr>
            </a:lvl1pPr>
          </a:lstStyle>
          <a:p>
            <a:pPr lvl="0"/>
            <a:r>
              <a:rPr lang="en-US"/>
              <a:t>Expertise</a:t>
            </a:r>
          </a:p>
        </p:txBody>
      </p:sp>
      <p:sp>
        <p:nvSpPr>
          <p:cNvPr id="22" name="Text Placeholder 21">
            <a:extLst>
              <a:ext uri="{FF2B5EF4-FFF2-40B4-BE49-F238E27FC236}">
                <a16:creationId xmlns:a16="http://schemas.microsoft.com/office/drawing/2014/main" id="{39F526AE-17B2-DD4A-BE59-23D0E4A3D04F}"/>
              </a:ext>
            </a:extLst>
          </p:cNvPr>
          <p:cNvSpPr>
            <a:spLocks noGrp="1"/>
          </p:cNvSpPr>
          <p:nvPr>
            <p:ph type="body" sz="quarter" idx="16" hasCustomPrompt="1"/>
          </p:nvPr>
        </p:nvSpPr>
        <p:spPr>
          <a:xfrm>
            <a:off x="5016500" y="4864164"/>
            <a:ext cx="1649476" cy="827022"/>
          </a:xfrm>
        </p:spPr>
        <p:txBody>
          <a:bodyPr lIns="90000" tIns="46800" rIns="90000" bIns="46800"/>
          <a:lstStyle>
            <a:lvl1pPr>
              <a:buSzPct val="100000"/>
              <a:defRPr sz="1400">
                <a:solidFill>
                  <a:schemeClr val="tx1"/>
                </a:solidFill>
              </a:defRPr>
            </a:lvl1pPr>
          </a:lstStyle>
          <a:p>
            <a:pPr lvl="0"/>
            <a:r>
              <a:rPr lang="en-US"/>
              <a:t>One</a:t>
            </a:r>
          </a:p>
          <a:p>
            <a:pPr lvl="0"/>
            <a:r>
              <a:rPr lang="en-US"/>
              <a:t>Two</a:t>
            </a:r>
          </a:p>
          <a:p>
            <a:pPr lvl="0"/>
            <a:r>
              <a:rPr lang="en-US"/>
              <a:t>Three</a:t>
            </a:r>
          </a:p>
        </p:txBody>
      </p:sp>
      <p:sp>
        <p:nvSpPr>
          <p:cNvPr id="23" name="Text Placeholder 21">
            <a:extLst>
              <a:ext uri="{FF2B5EF4-FFF2-40B4-BE49-F238E27FC236}">
                <a16:creationId xmlns:a16="http://schemas.microsoft.com/office/drawing/2014/main" id="{D4BF07C4-9406-4146-BE9F-4987294757D1}"/>
              </a:ext>
            </a:extLst>
          </p:cNvPr>
          <p:cNvSpPr>
            <a:spLocks noGrp="1"/>
          </p:cNvSpPr>
          <p:nvPr>
            <p:ph type="body" sz="quarter" idx="17" hasCustomPrompt="1"/>
          </p:nvPr>
        </p:nvSpPr>
        <p:spPr>
          <a:xfrm>
            <a:off x="7104994" y="4864164"/>
            <a:ext cx="1649476" cy="827022"/>
          </a:xfrm>
        </p:spPr>
        <p:txBody>
          <a:bodyPr lIns="90000" tIns="46800" rIns="90000" bIns="46800"/>
          <a:lstStyle>
            <a:lvl1pPr>
              <a:buSzPct val="100000"/>
              <a:defRPr sz="1400">
                <a:solidFill>
                  <a:schemeClr val="tx1"/>
                </a:solidFill>
              </a:defRPr>
            </a:lvl1pPr>
          </a:lstStyle>
          <a:p>
            <a:pPr lvl="0"/>
            <a:r>
              <a:rPr lang="en-US"/>
              <a:t>Four</a:t>
            </a:r>
          </a:p>
          <a:p>
            <a:pPr lvl="0"/>
            <a:r>
              <a:rPr lang="en-US"/>
              <a:t>Five</a:t>
            </a:r>
          </a:p>
          <a:p>
            <a:pPr lvl="0"/>
            <a:r>
              <a:rPr lang="en-US"/>
              <a:t>Six</a:t>
            </a:r>
          </a:p>
        </p:txBody>
      </p:sp>
      <p:sp>
        <p:nvSpPr>
          <p:cNvPr id="24" name="Text Placeholder 21">
            <a:extLst>
              <a:ext uri="{FF2B5EF4-FFF2-40B4-BE49-F238E27FC236}">
                <a16:creationId xmlns:a16="http://schemas.microsoft.com/office/drawing/2014/main" id="{AD8CD734-0F6D-C94D-8A16-9F36D2D3D601}"/>
              </a:ext>
            </a:extLst>
          </p:cNvPr>
          <p:cNvSpPr>
            <a:spLocks noGrp="1"/>
          </p:cNvSpPr>
          <p:nvPr>
            <p:ph type="body" sz="quarter" idx="18" hasCustomPrompt="1"/>
          </p:nvPr>
        </p:nvSpPr>
        <p:spPr>
          <a:xfrm>
            <a:off x="9193488" y="4864164"/>
            <a:ext cx="1649476" cy="827022"/>
          </a:xfrm>
        </p:spPr>
        <p:txBody>
          <a:bodyPr lIns="90000" tIns="46800" rIns="90000" bIns="46800"/>
          <a:lstStyle>
            <a:lvl1pPr>
              <a:buSzPct val="100000"/>
              <a:defRPr sz="1400">
                <a:solidFill>
                  <a:schemeClr val="tx1"/>
                </a:solidFill>
              </a:defRPr>
            </a:lvl1pPr>
          </a:lstStyle>
          <a:p>
            <a:pPr lvl="0"/>
            <a:r>
              <a:rPr lang="en-US"/>
              <a:t>Seven</a:t>
            </a:r>
          </a:p>
          <a:p>
            <a:pPr lvl="0"/>
            <a:r>
              <a:rPr lang="en-US"/>
              <a:t>Eight</a:t>
            </a:r>
          </a:p>
          <a:p>
            <a:pPr lvl="0"/>
            <a:r>
              <a:rPr lang="en-US"/>
              <a:t>Nine</a:t>
            </a:r>
          </a:p>
        </p:txBody>
      </p:sp>
    </p:spTree>
    <p:extLst>
      <p:ext uri="{BB962C8B-B14F-4D97-AF65-F5344CB8AC3E}">
        <p14:creationId xmlns:p14="http://schemas.microsoft.com/office/powerpoint/2010/main" val="156213940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3160" userDrawn="1">
          <p15:clr>
            <a:srgbClr val="FBAE40"/>
          </p15:clr>
        </p15:guide>
        <p15:guide id="25" orient="horz" pos="709" userDrawn="1">
          <p15:clr>
            <a:srgbClr val="FBAE40"/>
          </p15:clr>
        </p15:guide>
        <p15:guide id="26" pos="6834" userDrawn="1">
          <p15:clr>
            <a:srgbClr val="FBAE4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Profile Slide 2">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1B46280-63FA-B14C-B387-DA6973CC6798}"/>
              </a:ext>
            </a:extLst>
          </p:cNvPr>
          <p:cNvSpPr>
            <a:spLocks noGrp="1"/>
          </p:cNvSpPr>
          <p:nvPr>
            <p:ph type="pic" sz="quarter" idx="10"/>
          </p:nvPr>
        </p:nvSpPr>
        <p:spPr>
          <a:xfrm>
            <a:off x="0" y="0"/>
            <a:ext cx="4065588" cy="6858000"/>
          </a:xfrm>
        </p:spPr>
        <p:txBody>
          <a:bodyPr/>
          <a:lstStyle/>
          <a:p>
            <a:r>
              <a:rPr lang="en-US"/>
              <a:t>Click icon to add picture</a:t>
            </a:r>
          </a:p>
        </p:txBody>
      </p:sp>
      <p:sp>
        <p:nvSpPr>
          <p:cNvPr id="11" name="Text Placeholder 10">
            <a:extLst>
              <a:ext uri="{FF2B5EF4-FFF2-40B4-BE49-F238E27FC236}">
                <a16:creationId xmlns:a16="http://schemas.microsoft.com/office/drawing/2014/main" id="{DF839B9F-7DF1-054D-850B-194BE124935E}"/>
              </a:ext>
            </a:extLst>
          </p:cNvPr>
          <p:cNvSpPr>
            <a:spLocks noGrp="1"/>
          </p:cNvSpPr>
          <p:nvPr>
            <p:ph type="body" sz="quarter" idx="11" hasCustomPrompt="1"/>
          </p:nvPr>
        </p:nvSpPr>
        <p:spPr>
          <a:xfrm>
            <a:off x="5016500" y="1125538"/>
            <a:ext cx="5832475" cy="371513"/>
          </a:xfrm>
        </p:spPr>
        <p:txBody>
          <a:bodyPr lIns="90000" tIns="46800" rIns="90000" bIns="46800"/>
          <a:lstStyle>
            <a:lvl1pPr marL="0" indent="0">
              <a:buNone/>
              <a:defRPr sz="1800">
                <a:solidFill>
                  <a:schemeClr val="tx1"/>
                </a:solidFill>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err="1"/>
              <a:t>Firstname</a:t>
            </a:r>
            <a:r>
              <a:rPr lang="en-US"/>
              <a:t> </a:t>
            </a:r>
            <a:r>
              <a:rPr lang="en-US" err="1"/>
              <a:t>Lastname</a:t>
            </a:r>
            <a:endParaRPr lang="en-US"/>
          </a:p>
        </p:txBody>
      </p:sp>
      <p:sp>
        <p:nvSpPr>
          <p:cNvPr id="13" name="Text Placeholder 12">
            <a:extLst>
              <a:ext uri="{FF2B5EF4-FFF2-40B4-BE49-F238E27FC236}">
                <a16:creationId xmlns:a16="http://schemas.microsoft.com/office/drawing/2014/main" id="{FEA3FFE7-512C-2E4D-8815-991035A0DA83}"/>
              </a:ext>
            </a:extLst>
          </p:cNvPr>
          <p:cNvSpPr>
            <a:spLocks noGrp="1"/>
          </p:cNvSpPr>
          <p:nvPr>
            <p:ph type="body" sz="quarter" idx="12" hasCustomPrompt="1"/>
          </p:nvPr>
        </p:nvSpPr>
        <p:spPr>
          <a:xfrm>
            <a:off x="5016500" y="1518666"/>
            <a:ext cx="5832475" cy="309958"/>
          </a:xfrm>
        </p:spPr>
        <p:txBody>
          <a:bodyPr lIns="90000" tIns="46800" rIns="90000" bIns="46800"/>
          <a:lstStyle>
            <a:lvl1pPr marL="0" indent="0">
              <a:buNone/>
              <a:defRPr sz="1400">
                <a:solidFill>
                  <a:schemeClr val="accent6"/>
                </a:solidFill>
              </a:defRPr>
            </a:lvl1pPr>
          </a:lstStyle>
          <a:p>
            <a:pPr lvl="0"/>
            <a:r>
              <a:rPr lang="en-US"/>
              <a:t>Title</a:t>
            </a:r>
          </a:p>
        </p:txBody>
      </p:sp>
      <p:sp>
        <p:nvSpPr>
          <p:cNvPr id="17" name="Text Placeholder 16">
            <a:extLst>
              <a:ext uri="{FF2B5EF4-FFF2-40B4-BE49-F238E27FC236}">
                <a16:creationId xmlns:a16="http://schemas.microsoft.com/office/drawing/2014/main" id="{CD00EE18-3969-7542-AF14-B6EF530C496B}"/>
              </a:ext>
            </a:extLst>
          </p:cNvPr>
          <p:cNvSpPr>
            <a:spLocks noGrp="1"/>
          </p:cNvSpPr>
          <p:nvPr>
            <p:ph type="body" sz="quarter" idx="13" hasCustomPrompt="1"/>
          </p:nvPr>
        </p:nvSpPr>
        <p:spPr>
          <a:xfrm>
            <a:off x="5016500" y="2614613"/>
            <a:ext cx="5832475" cy="956288"/>
          </a:xfrm>
        </p:spPr>
        <p:txBody>
          <a:bodyPr lIns="90000" tIns="46800" rIns="90000" bIns="46800"/>
          <a:lstStyle>
            <a:lvl1pPr marL="0" indent="0">
              <a:buNone/>
              <a:defRPr sz="1400">
                <a:solidFill>
                  <a:schemeClr val="accent6"/>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a:t>
            </a:r>
          </a:p>
        </p:txBody>
      </p:sp>
      <p:sp>
        <p:nvSpPr>
          <p:cNvPr id="19" name="Text Placeholder 18">
            <a:extLst>
              <a:ext uri="{FF2B5EF4-FFF2-40B4-BE49-F238E27FC236}">
                <a16:creationId xmlns:a16="http://schemas.microsoft.com/office/drawing/2014/main" id="{D28C378F-3F66-354E-B8F9-1B9FC26E68A9}"/>
              </a:ext>
            </a:extLst>
          </p:cNvPr>
          <p:cNvSpPr>
            <a:spLocks noGrp="1"/>
          </p:cNvSpPr>
          <p:nvPr>
            <p:ph type="body" sz="quarter" idx="14" hasCustomPrompt="1"/>
          </p:nvPr>
        </p:nvSpPr>
        <p:spPr>
          <a:xfrm>
            <a:off x="5018087" y="2093722"/>
            <a:ext cx="5832475" cy="371513"/>
          </a:xfrm>
        </p:spPr>
        <p:txBody>
          <a:bodyPr lIns="90000" tIns="46800" rIns="90000" bIns="46800"/>
          <a:lstStyle>
            <a:lvl1pPr marL="0" indent="0">
              <a:buNone/>
              <a:defRPr sz="1800">
                <a:solidFill>
                  <a:schemeClr val="accent6"/>
                </a:solidFill>
                <a:latin typeface="+mj-lt"/>
              </a:defRPr>
            </a:lvl1pPr>
          </a:lstStyle>
          <a:p>
            <a:pPr lvl="0"/>
            <a:r>
              <a:rPr lang="en-US"/>
              <a:t>Experience</a:t>
            </a:r>
          </a:p>
        </p:txBody>
      </p:sp>
      <p:sp>
        <p:nvSpPr>
          <p:cNvPr id="20" name="Text Placeholder 18">
            <a:extLst>
              <a:ext uri="{FF2B5EF4-FFF2-40B4-BE49-F238E27FC236}">
                <a16:creationId xmlns:a16="http://schemas.microsoft.com/office/drawing/2014/main" id="{47E7A509-84C5-4843-8CD9-B01570BA7BA0}"/>
              </a:ext>
            </a:extLst>
          </p:cNvPr>
          <p:cNvSpPr>
            <a:spLocks noGrp="1"/>
          </p:cNvSpPr>
          <p:nvPr>
            <p:ph type="body" sz="quarter" idx="15" hasCustomPrompt="1"/>
          </p:nvPr>
        </p:nvSpPr>
        <p:spPr>
          <a:xfrm>
            <a:off x="5018087" y="4426832"/>
            <a:ext cx="5832475" cy="371513"/>
          </a:xfrm>
        </p:spPr>
        <p:txBody>
          <a:bodyPr lIns="90000" tIns="46800" rIns="90000" bIns="46800"/>
          <a:lstStyle>
            <a:lvl1pPr marL="0" indent="0">
              <a:buNone/>
              <a:defRPr sz="1800">
                <a:solidFill>
                  <a:schemeClr val="accent6"/>
                </a:solidFill>
                <a:latin typeface="+mj-lt"/>
              </a:defRPr>
            </a:lvl1pPr>
          </a:lstStyle>
          <a:p>
            <a:pPr lvl="0"/>
            <a:r>
              <a:rPr lang="en-US"/>
              <a:t>Expertise</a:t>
            </a:r>
          </a:p>
        </p:txBody>
      </p:sp>
      <p:sp>
        <p:nvSpPr>
          <p:cNvPr id="22" name="Text Placeholder 21">
            <a:extLst>
              <a:ext uri="{FF2B5EF4-FFF2-40B4-BE49-F238E27FC236}">
                <a16:creationId xmlns:a16="http://schemas.microsoft.com/office/drawing/2014/main" id="{39F526AE-17B2-DD4A-BE59-23D0E4A3D04F}"/>
              </a:ext>
            </a:extLst>
          </p:cNvPr>
          <p:cNvSpPr>
            <a:spLocks noGrp="1"/>
          </p:cNvSpPr>
          <p:nvPr>
            <p:ph type="body" sz="quarter" idx="16" hasCustomPrompt="1"/>
          </p:nvPr>
        </p:nvSpPr>
        <p:spPr>
          <a:xfrm>
            <a:off x="5016500" y="4864164"/>
            <a:ext cx="1649476" cy="827022"/>
          </a:xfrm>
        </p:spPr>
        <p:txBody>
          <a:bodyPr lIns="90000" tIns="46800" rIns="90000" bIns="46800"/>
          <a:lstStyle>
            <a:lvl1pPr>
              <a:buSzPct val="100000"/>
              <a:defRPr sz="1400">
                <a:solidFill>
                  <a:schemeClr val="accent6"/>
                </a:solidFill>
              </a:defRPr>
            </a:lvl1pPr>
          </a:lstStyle>
          <a:p>
            <a:pPr lvl="0"/>
            <a:r>
              <a:rPr lang="en-US"/>
              <a:t>One</a:t>
            </a:r>
          </a:p>
          <a:p>
            <a:pPr lvl="0"/>
            <a:r>
              <a:rPr lang="en-US"/>
              <a:t>Two</a:t>
            </a:r>
          </a:p>
          <a:p>
            <a:pPr lvl="0"/>
            <a:r>
              <a:rPr lang="en-US"/>
              <a:t>Three</a:t>
            </a:r>
          </a:p>
        </p:txBody>
      </p:sp>
      <p:sp>
        <p:nvSpPr>
          <p:cNvPr id="23" name="Text Placeholder 21">
            <a:extLst>
              <a:ext uri="{FF2B5EF4-FFF2-40B4-BE49-F238E27FC236}">
                <a16:creationId xmlns:a16="http://schemas.microsoft.com/office/drawing/2014/main" id="{D4BF07C4-9406-4146-BE9F-4987294757D1}"/>
              </a:ext>
            </a:extLst>
          </p:cNvPr>
          <p:cNvSpPr>
            <a:spLocks noGrp="1"/>
          </p:cNvSpPr>
          <p:nvPr>
            <p:ph type="body" sz="quarter" idx="17" hasCustomPrompt="1"/>
          </p:nvPr>
        </p:nvSpPr>
        <p:spPr>
          <a:xfrm>
            <a:off x="7104994" y="4864164"/>
            <a:ext cx="1649476" cy="827022"/>
          </a:xfrm>
        </p:spPr>
        <p:txBody>
          <a:bodyPr lIns="90000" tIns="46800" rIns="90000" bIns="46800"/>
          <a:lstStyle>
            <a:lvl1pPr>
              <a:buSzPct val="100000"/>
              <a:defRPr sz="1400">
                <a:solidFill>
                  <a:schemeClr val="accent6"/>
                </a:solidFill>
              </a:defRPr>
            </a:lvl1pPr>
          </a:lstStyle>
          <a:p>
            <a:pPr lvl="0"/>
            <a:r>
              <a:rPr lang="en-US"/>
              <a:t>Four</a:t>
            </a:r>
          </a:p>
          <a:p>
            <a:pPr lvl="0"/>
            <a:r>
              <a:rPr lang="en-US"/>
              <a:t>Five</a:t>
            </a:r>
          </a:p>
          <a:p>
            <a:pPr lvl="0"/>
            <a:r>
              <a:rPr lang="en-US"/>
              <a:t>Six</a:t>
            </a:r>
          </a:p>
        </p:txBody>
      </p:sp>
      <p:sp>
        <p:nvSpPr>
          <p:cNvPr id="24" name="Text Placeholder 21">
            <a:extLst>
              <a:ext uri="{FF2B5EF4-FFF2-40B4-BE49-F238E27FC236}">
                <a16:creationId xmlns:a16="http://schemas.microsoft.com/office/drawing/2014/main" id="{AD8CD734-0F6D-C94D-8A16-9F36D2D3D601}"/>
              </a:ext>
            </a:extLst>
          </p:cNvPr>
          <p:cNvSpPr>
            <a:spLocks noGrp="1"/>
          </p:cNvSpPr>
          <p:nvPr>
            <p:ph type="body" sz="quarter" idx="18" hasCustomPrompt="1"/>
          </p:nvPr>
        </p:nvSpPr>
        <p:spPr>
          <a:xfrm>
            <a:off x="9193488" y="4864164"/>
            <a:ext cx="1649476" cy="827022"/>
          </a:xfrm>
        </p:spPr>
        <p:txBody>
          <a:bodyPr lIns="90000" tIns="46800" rIns="90000" bIns="46800"/>
          <a:lstStyle>
            <a:lvl1pPr>
              <a:buSzPct val="100000"/>
              <a:defRPr sz="1400">
                <a:solidFill>
                  <a:schemeClr val="accent6"/>
                </a:solidFill>
              </a:defRPr>
            </a:lvl1pPr>
          </a:lstStyle>
          <a:p>
            <a:pPr lvl="0"/>
            <a:r>
              <a:rPr lang="en-US"/>
              <a:t>Seven</a:t>
            </a:r>
          </a:p>
          <a:p>
            <a:pPr lvl="0"/>
            <a:r>
              <a:rPr lang="en-US"/>
              <a:t>Eight</a:t>
            </a:r>
          </a:p>
          <a:p>
            <a:pPr lvl="0"/>
            <a:r>
              <a:rPr lang="en-US"/>
              <a:t>Nine</a:t>
            </a:r>
          </a:p>
        </p:txBody>
      </p:sp>
    </p:spTree>
    <p:extLst>
      <p:ext uri="{BB962C8B-B14F-4D97-AF65-F5344CB8AC3E}">
        <p14:creationId xmlns:p14="http://schemas.microsoft.com/office/powerpoint/2010/main" val="380117858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3160" userDrawn="1">
          <p15:clr>
            <a:srgbClr val="FBAE40"/>
          </p15:clr>
        </p15:guide>
        <p15:guide id="25" orient="horz" pos="709" userDrawn="1">
          <p15:clr>
            <a:srgbClr val="FBAE40"/>
          </p15:clr>
        </p15:guide>
        <p15:guide id="26" pos="6834" userDrawn="1">
          <p15:clr>
            <a:srgbClr val="FBAE4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Large Number Divider 1">
    <p:bg>
      <p:bgRef idx="1001">
        <a:schemeClr val="bg2"/>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hasCustomPrompt="1"/>
          </p:nvPr>
        </p:nvSpPr>
        <p:spPr>
          <a:xfrm>
            <a:off x="4941888" y="585788"/>
            <a:ext cx="6667500" cy="690119"/>
          </a:xfrm>
        </p:spPr>
        <p:txBody>
          <a:bodyPr anchor="t">
            <a:noAutofit/>
          </a:bodyPr>
          <a:lstStyle>
            <a:lvl1pPr marL="0" indent="0">
              <a:spcAft>
                <a:spcPts val="600"/>
              </a:spcAft>
              <a:buFont typeface="Wingdings" panose="05000000000000000000" pitchFamily="2" charset="2"/>
              <a:buNone/>
              <a:defRPr sz="3600">
                <a:solidFill>
                  <a:schemeClr val="tx1"/>
                </a:solidFill>
                <a:latin typeface="+mj-lt"/>
              </a:defRPr>
            </a:lvl1pPr>
          </a:lstStyle>
          <a:p>
            <a:pPr lvl="0"/>
            <a:r>
              <a:rPr lang="en-US"/>
              <a:t>Section 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5"/>
            <a:ext cx="4356100" cy="6177516"/>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1</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Tree>
    <p:extLst>
      <p:ext uri="{BB962C8B-B14F-4D97-AF65-F5344CB8AC3E}">
        <p14:creationId xmlns:p14="http://schemas.microsoft.com/office/powerpoint/2010/main" val="309218211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1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3"/>
            <a:ext cx="4356100" cy="6177517"/>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2</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E8663993-2CF4-0843-9834-2078442DBA71}"/>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90063326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2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3</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25F75097-07A2-DA4F-AFC5-71B04739FCB0}"/>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68473859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3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4</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96CEF9B0-0F7A-414C-9382-56532822A960}"/>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55035194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4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5</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0B03ADF2-CBA0-AB48-AC2A-77EAF2C81AA2}"/>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77247137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End Slide Black Bkg">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5715040"/>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Thank you</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36945798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6132" userDrawn="1">
          <p15:clr>
            <a:srgbClr val="5ACBF0"/>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5_Large Number Divider 1">
    <p:bg>
      <p:bgRef idx="1001">
        <a:schemeClr val="bg2"/>
      </p:bgRef>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D287FF5-DA2B-6549-A430-2AB0462370E7}"/>
              </a:ext>
            </a:extLst>
          </p:cNvPr>
          <p:cNvSpPr txBox="1"/>
          <p:nvPr userDrawn="1"/>
        </p:nvSpPr>
        <p:spPr>
          <a:xfrm>
            <a:off x="0" y="680485"/>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1</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9" name="Title 1">
            <a:extLst>
              <a:ext uri="{FF2B5EF4-FFF2-40B4-BE49-F238E27FC236}">
                <a16:creationId xmlns:a16="http://schemas.microsoft.com/office/drawing/2014/main" id="{939C9626-6AB7-9442-8C32-698E08BC85A7}"/>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74459593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6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3"/>
            <a:ext cx="4356100" cy="6177517"/>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2</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649666AF-1BFD-C547-B312-5E30EBC9B839}"/>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47228313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7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3</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443D24FC-F71D-C245-A2DA-55D32F6AA872}"/>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57784161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8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4</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DA3A573E-5425-E24C-AC5B-D2C67E89FC53}"/>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64228734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9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5</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AD9EEC05-DC95-844E-868F-EEEB231AD961}"/>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58932719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Developer Code Layout full page">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0"/>
            <a:ext cx="12192000"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0"/>
            <a:ext cx="3788358" cy="493776"/>
          </a:xfrm>
          <a:gradFill flip="none" rotWithShape="1">
            <a:gsLst>
              <a:gs pos="0">
                <a:srgbClr val="000000"/>
              </a:gs>
              <a:gs pos="99000">
                <a:srgbClr val="000000"/>
              </a:gs>
              <a:gs pos="99000">
                <a:schemeClr val="accent1"/>
              </a:gs>
            </a:gsLst>
            <a:lin ang="10800000" scaled="1"/>
            <a:tileRect/>
          </a:gradFill>
        </p:spPr>
        <p:txBody>
          <a:bodyPr vert="horz" wrap="square" lIns="585216" tIns="91440" rIns="0" bIns="91440" rtlCol="0">
            <a:spAutoFit/>
          </a:bodyPr>
          <a:lstStyle>
            <a:lvl1pPr marL="0" indent="0">
              <a:buNone/>
              <a:defRPr lang="en-US" sz="1999" dirty="0">
                <a:solidFill>
                  <a:srgbClr val="FFFFFF"/>
                </a:solidFill>
                <a:latin typeface="+mj-lt"/>
              </a:defRPr>
            </a:lvl1pPr>
          </a:lstStyle>
          <a:p>
            <a:pPr marL="0" lvl="0" indent="0">
              <a:buNone/>
            </a:pPr>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91438" y="710247"/>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200802985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424384103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Code Bottom">
    <p:bg>
      <p:bgRef idx="1001">
        <a:schemeClr val="bg2"/>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97853416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Code Top">
    <p:bg>
      <p:bgRef idx="1001">
        <a:schemeClr val="bg2"/>
      </p:bgRef>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en-US"/>
              <a:t>Click to edit Master title style</a:t>
            </a: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165668527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Code Right side">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120639833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84" Type="http://schemas.openxmlformats.org/officeDocument/2006/relationships/slideLayout" Target="../slideLayouts/slideLayout84.xml"/><Relationship Id="rId89" Type="http://schemas.openxmlformats.org/officeDocument/2006/relationships/slideLayout" Target="../slideLayouts/slideLayout89.xml"/><Relationship Id="rId112" Type="http://schemas.openxmlformats.org/officeDocument/2006/relationships/slideLayout" Target="../slideLayouts/slideLayout112.xml"/><Relationship Id="rId16" Type="http://schemas.openxmlformats.org/officeDocument/2006/relationships/slideLayout" Target="../slideLayouts/slideLayout16.xml"/><Relationship Id="rId107" Type="http://schemas.openxmlformats.org/officeDocument/2006/relationships/slideLayout" Target="../slideLayouts/slideLayout107.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102" Type="http://schemas.openxmlformats.org/officeDocument/2006/relationships/slideLayout" Target="../slideLayouts/slideLayout102.xml"/><Relationship Id="rId5" Type="http://schemas.openxmlformats.org/officeDocument/2006/relationships/slideLayout" Target="../slideLayouts/slideLayout5.xml"/><Relationship Id="rId90" Type="http://schemas.openxmlformats.org/officeDocument/2006/relationships/slideLayout" Target="../slideLayouts/slideLayout90.xml"/><Relationship Id="rId95" Type="http://schemas.openxmlformats.org/officeDocument/2006/relationships/slideLayout" Target="../slideLayouts/slideLayout95.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113" Type="http://schemas.openxmlformats.org/officeDocument/2006/relationships/slideLayout" Target="../slideLayouts/slideLayout113.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59" Type="http://schemas.openxmlformats.org/officeDocument/2006/relationships/slideLayout" Target="../slideLayouts/slideLayout59.xml"/><Relationship Id="rId103" Type="http://schemas.openxmlformats.org/officeDocument/2006/relationships/slideLayout" Target="../slideLayouts/slideLayout103.xml"/><Relationship Id="rId108" Type="http://schemas.openxmlformats.org/officeDocument/2006/relationships/slideLayout" Target="../slideLayouts/slideLayout108.xml"/><Relationship Id="rId54" Type="http://schemas.openxmlformats.org/officeDocument/2006/relationships/slideLayout" Target="../slideLayouts/slideLayout54.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91" Type="http://schemas.openxmlformats.org/officeDocument/2006/relationships/slideLayout" Target="../slideLayouts/slideLayout91.xml"/><Relationship Id="rId96" Type="http://schemas.openxmlformats.org/officeDocument/2006/relationships/slideLayout" Target="../slideLayouts/slideLayout96.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6" Type="http://schemas.openxmlformats.org/officeDocument/2006/relationships/slideLayout" Target="../slideLayouts/slideLayout106.xml"/><Relationship Id="rId114" Type="http://schemas.openxmlformats.org/officeDocument/2006/relationships/theme" Target="../theme/theme1.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94" Type="http://schemas.openxmlformats.org/officeDocument/2006/relationships/slideLayout" Target="../slideLayouts/slideLayout94.xml"/><Relationship Id="rId99" Type="http://schemas.openxmlformats.org/officeDocument/2006/relationships/slideLayout" Target="../slideLayouts/slideLayout99.xml"/><Relationship Id="rId101" Type="http://schemas.openxmlformats.org/officeDocument/2006/relationships/slideLayout" Target="../slideLayouts/slideLayout101.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109" Type="http://schemas.openxmlformats.org/officeDocument/2006/relationships/slideLayout" Target="../slideLayouts/slideLayout10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97" Type="http://schemas.openxmlformats.org/officeDocument/2006/relationships/slideLayout" Target="../slideLayouts/slideLayout97.xml"/><Relationship Id="rId104" Type="http://schemas.openxmlformats.org/officeDocument/2006/relationships/slideLayout" Target="../slideLayouts/slideLayout104.xml"/><Relationship Id="rId7" Type="http://schemas.openxmlformats.org/officeDocument/2006/relationships/slideLayout" Target="../slideLayouts/slideLayout7.xml"/><Relationship Id="rId71" Type="http://schemas.openxmlformats.org/officeDocument/2006/relationships/slideLayout" Target="../slideLayouts/slideLayout71.xml"/><Relationship Id="rId92" Type="http://schemas.openxmlformats.org/officeDocument/2006/relationships/slideLayout" Target="../slideLayouts/slideLayout92.xml"/><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87" Type="http://schemas.openxmlformats.org/officeDocument/2006/relationships/slideLayout" Target="../slideLayouts/slideLayout87.xml"/><Relationship Id="rId110" Type="http://schemas.openxmlformats.org/officeDocument/2006/relationships/slideLayout" Target="../slideLayouts/slideLayout110.xml"/><Relationship Id="rId115" Type="http://schemas.openxmlformats.org/officeDocument/2006/relationships/image" Target="../media/image1.emf"/><Relationship Id="rId61" Type="http://schemas.openxmlformats.org/officeDocument/2006/relationships/slideLayout" Target="../slideLayouts/slideLayout61.xml"/><Relationship Id="rId82" Type="http://schemas.openxmlformats.org/officeDocument/2006/relationships/slideLayout" Target="../slideLayouts/slideLayout82.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56" Type="http://schemas.openxmlformats.org/officeDocument/2006/relationships/slideLayout" Target="../slideLayouts/slideLayout56.xml"/><Relationship Id="rId77" Type="http://schemas.openxmlformats.org/officeDocument/2006/relationships/slideLayout" Target="../slideLayouts/slideLayout77.xml"/><Relationship Id="rId100" Type="http://schemas.openxmlformats.org/officeDocument/2006/relationships/slideLayout" Target="../slideLayouts/slideLayout100.xml"/><Relationship Id="rId105" Type="http://schemas.openxmlformats.org/officeDocument/2006/relationships/slideLayout" Target="../slideLayouts/slideLayout105.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93" Type="http://schemas.openxmlformats.org/officeDocument/2006/relationships/slideLayout" Target="../slideLayouts/slideLayout93.xml"/><Relationship Id="rId98" Type="http://schemas.openxmlformats.org/officeDocument/2006/relationships/slideLayout" Target="../slideLayouts/slideLayout98.xml"/><Relationship Id="rId3" Type="http://schemas.openxmlformats.org/officeDocument/2006/relationships/slideLayout" Target="../slideLayouts/slideLayout3.xml"/><Relationship Id="rId25" Type="http://schemas.openxmlformats.org/officeDocument/2006/relationships/slideLayout" Target="../slideLayouts/slideLayout25.xml"/><Relationship Id="rId46" Type="http://schemas.openxmlformats.org/officeDocument/2006/relationships/slideLayout" Target="../slideLayouts/slideLayout46.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62" Type="http://schemas.openxmlformats.org/officeDocument/2006/relationships/slideLayout" Target="../slideLayouts/slideLayout62.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111" Type="http://schemas.openxmlformats.org/officeDocument/2006/relationships/slideLayout" Target="../slideLayouts/slideLayout11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115" cstate="hqprint">
            <a:extLst>
              <a:ext uri="{28A0092B-C50C-407E-A947-70E740481C1C}">
                <a14:useLocalDpi xmlns:a14="http://schemas.microsoft.com/office/drawing/2010/main"/>
              </a:ext>
            </a:extLst>
          </a:blip>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580" r:id="rId1"/>
    <p:sldLayoutId id="2147484609" r:id="rId2"/>
    <p:sldLayoutId id="2147484577" r:id="rId3"/>
    <p:sldLayoutId id="2147485286" r:id="rId4"/>
    <p:sldLayoutId id="2147485390" r:id="rId5"/>
    <p:sldLayoutId id="2147484610" r:id="rId6"/>
    <p:sldLayoutId id="2147485389" r:id="rId7"/>
    <p:sldLayoutId id="2147485395" r:id="rId8"/>
    <p:sldLayoutId id="2147485396" r:id="rId9"/>
    <p:sldLayoutId id="2147484710" r:id="rId10"/>
    <p:sldLayoutId id="2147484240" r:id="rId11"/>
    <p:sldLayoutId id="2147484910" r:id="rId12"/>
    <p:sldLayoutId id="2147484911" r:id="rId13"/>
    <p:sldLayoutId id="2147485050" r:id="rId14"/>
    <p:sldLayoutId id="2147485165" r:id="rId15"/>
    <p:sldLayoutId id="2147484941" r:id="rId16"/>
    <p:sldLayoutId id="2147484942" r:id="rId17"/>
    <p:sldLayoutId id="2147485162" r:id="rId18"/>
    <p:sldLayoutId id="2147484639" r:id="rId19"/>
    <p:sldLayoutId id="2147484943" r:id="rId20"/>
    <p:sldLayoutId id="2147484603" r:id="rId21"/>
    <p:sldLayoutId id="2147485324" r:id="rId22"/>
    <p:sldLayoutId id="2147485326" r:id="rId23"/>
    <p:sldLayoutId id="2147485327" r:id="rId24"/>
    <p:sldLayoutId id="2147485328" r:id="rId25"/>
    <p:sldLayoutId id="2147485329" r:id="rId26"/>
    <p:sldLayoutId id="2147485330" r:id="rId27"/>
    <p:sldLayoutId id="2147485325" r:id="rId28"/>
    <p:sldLayoutId id="2147485331" r:id="rId29"/>
    <p:sldLayoutId id="2147485332" r:id="rId30"/>
    <p:sldLayoutId id="2147485366" r:id="rId31"/>
    <p:sldLayoutId id="2147485333" r:id="rId32"/>
    <p:sldLayoutId id="2147485334" r:id="rId33"/>
    <p:sldLayoutId id="2147485394" r:id="rId34"/>
    <p:sldLayoutId id="2147485340" r:id="rId35"/>
    <p:sldLayoutId id="2147485346" r:id="rId36"/>
    <p:sldLayoutId id="2147485349" r:id="rId37"/>
    <p:sldLayoutId id="2147485351" r:id="rId38"/>
    <p:sldLayoutId id="2147485369" r:id="rId39"/>
    <p:sldLayoutId id="2147485363" r:id="rId40"/>
    <p:sldLayoutId id="2147485370" r:id="rId41"/>
    <p:sldLayoutId id="2147484833" r:id="rId42"/>
    <p:sldLayoutId id="2147484834" r:id="rId43"/>
    <p:sldLayoutId id="2147484835" r:id="rId44"/>
    <p:sldLayoutId id="2147485385" r:id="rId45"/>
    <p:sldLayoutId id="2147485387" r:id="rId46"/>
    <p:sldLayoutId id="2147485382" r:id="rId47"/>
    <p:sldLayoutId id="2147484922" r:id="rId48"/>
    <p:sldLayoutId id="2147484923" r:id="rId49"/>
    <p:sldLayoutId id="2147485287" r:id="rId50"/>
    <p:sldLayoutId id="2147484924" r:id="rId51"/>
    <p:sldLayoutId id="2147484839" r:id="rId52"/>
    <p:sldLayoutId id="2147484840" r:id="rId53"/>
    <p:sldLayoutId id="2147485383" r:id="rId54"/>
    <p:sldLayoutId id="2147484841" r:id="rId55"/>
    <p:sldLayoutId id="2147484842" r:id="rId56"/>
    <p:sldLayoutId id="2147484843" r:id="rId57"/>
    <p:sldLayoutId id="2147484938" r:id="rId58"/>
    <p:sldLayoutId id="2147484939" r:id="rId59"/>
    <p:sldLayoutId id="2147484940" r:id="rId60"/>
    <p:sldLayoutId id="2147485161" r:id="rId61"/>
    <p:sldLayoutId id="2147485152" r:id="rId62"/>
    <p:sldLayoutId id="2147485153" r:id="rId63"/>
    <p:sldLayoutId id="2147485154" r:id="rId64"/>
    <p:sldLayoutId id="2147485379" r:id="rId65"/>
    <p:sldLayoutId id="2147485380" r:id="rId66"/>
    <p:sldLayoutId id="2147485381" r:id="rId67"/>
    <p:sldLayoutId id="2147484944" r:id="rId68"/>
    <p:sldLayoutId id="2147484945" r:id="rId69"/>
    <p:sldLayoutId id="2147485372" r:id="rId70"/>
    <p:sldLayoutId id="2147485373" r:id="rId71"/>
    <p:sldLayoutId id="2147485388" r:id="rId72"/>
    <p:sldLayoutId id="2147485296" r:id="rId73"/>
    <p:sldLayoutId id="2147485392" r:id="rId74"/>
    <p:sldLayoutId id="2147485393" r:id="rId75"/>
    <p:sldLayoutId id="2147485368" r:id="rId76"/>
    <p:sldLayoutId id="2147485367" r:id="rId77"/>
    <p:sldLayoutId id="2147485292" r:id="rId78"/>
    <p:sldLayoutId id="2147485294" r:id="rId79"/>
    <p:sldLayoutId id="2147485338" r:id="rId80"/>
    <p:sldLayoutId id="2147485339" r:id="rId81"/>
    <p:sldLayoutId id="2147485360" r:id="rId82"/>
    <p:sldLayoutId id="2147485364" r:id="rId83"/>
    <p:sldLayoutId id="2147485365" r:id="rId84"/>
    <p:sldLayoutId id="2147485352" r:id="rId85"/>
    <p:sldLayoutId id="2147485353" r:id="rId86"/>
    <p:sldLayoutId id="2147485354" r:id="rId87"/>
    <p:sldLayoutId id="2147485355" r:id="rId88"/>
    <p:sldLayoutId id="2147485356" r:id="rId89"/>
    <p:sldLayoutId id="2147485374" r:id="rId90"/>
    <p:sldLayoutId id="2147485375" r:id="rId91"/>
    <p:sldLayoutId id="2147485376" r:id="rId92"/>
    <p:sldLayoutId id="2147485377" r:id="rId93"/>
    <p:sldLayoutId id="2147485378" r:id="rId94"/>
    <p:sldLayoutId id="2147485137" r:id="rId95"/>
    <p:sldLayoutId id="2147485138" r:id="rId96"/>
    <p:sldLayoutId id="2147485139" r:id="rId97"/>
    <p:sldLayoutId id="2147485140" r:id="rId98"/>
    <p:sldLayoutId id="2147485141" r:id="rId99"/>
    <p:sldLayoutId id="2147485142" r:id="rId100"/>
    <p:sldLayoutId id="2147484249" r:id="rId101"/>
    <p:sldLayoutId id="2147484640" r:id="rId102"/>
    <p:sldLayoutId id="2147485288" r:id="rId103"/>
    <p:sldLayoutId id="2147485290" r:id="rId104"/>
    <p:sldLayoutId id="2147485289" r:id="rId105"/>
    <p:sldLayoutId id="2147485291" r:id="rId106"/>
    <p:sldLayoutId id="2147484584" r:id="rId107"/>
    <p:sldLayoutId id="2147484583" r:id="rId108"/>
    <p:sldLayoutId id="2147484671" r:id="rId109"/>
    <p:sldLayoutId id="2147484673" r:id="rId110"/>
    <p:sldLayoutId id="2147485391" r:id="rId111"/>
    <p:sldLayoutId id="2147484299" r:id="rId112"/>
    <p:sldLayoutId id="2147484263" r:id="rId113"/>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78.xml"/></Relationships>
</file>

<file path=ppt/slides/_rels/slide1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0.xml"/></Relationships>
</file>

<file path=ppt/slides/_rels/slide13.xml.rels><?xml version="1.0" encoding="UTF-8" standalone="yes"?>
<Relationships xmlns="http://schemas.openxmlformats.org/package/2006/relationships"><Relationship Id="rId3" Type="http://schemas.openxmlformats.org/officeDocument/2006/relationships/hyperlink" Target="https://xkcd.com/1838/" TargetMode="External"/><Relationship Id="rId2" Type="http://schemas.openxmlformats.org/officeDocument/2006/relationships/image" Target="../media/image35.png"/><Relationship Id="rId1" Type="http://schemas.openxmlformats.org/officeDocument/2006/relationships/slideLayout" Target="../slideLayouts/slideLayout1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0.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10.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0.xml"/></Relationships>
</file>

<file path=ppt/slides/_rels/slide17.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10.xml"/></Relationships>
</file>

<file path=ppt/slides/_rels/slide18.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110.xml"/></Relationships>
</file>

<file path=ppt/slides/_rels/slide19.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1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8.xml"/></Relationships>
</file>

<file path=ppt/slides/_rels/slide20.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11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23.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3.xml"/><Relationship Id="rId1" Type="http://schemas.openxmlformats.org/officeDocument/2006/relationships/slideLayout" Target="../slideLayouts/slideLayout78.xml"/><Relationship Id="rId6" Type="http://schemas.openxmlformats.org/officeDocument/2006/relationships/hyperlink" Target="https://commons.wikimedia.org/w/index.php?curid=24930610" TargetMode="External"/><Relationship Id="rId5" Type="http://schemas.openxmlformats.org/officeDocument/2006/relationships/hyperlink" Target="ftp://public.dhe.ibm.com/software/analytics/spss/documentation/modeler/18.0/en/ModelerCRISPDM.pdf" TargetMode="External"/><Relationship Id="rId4" Type="http://schemas.openxmlformats.org/officeDocument/2006/relationships/hyperlink" Target="https://en.wikipedia.org/wiki/Cross-industry_standard_process_for_data_mining"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10.xml"/></Relationships>
</file>

<file path=ppt/slides/_rels/slide4.xml.rels><?xml version="1.0" encoding="UTF-8" standalone="yes"?>
<Relationships xmlns="http://schemas.openxmlformats.org/package/2006/relationships"><Relationship Id="rId3" Type="http://schemas.openxmlformats.org/officeDocument/2006/relationships/hyperlink" Target="https://xkcd.com/1838/" TargetMode="External"/><Relationship Id="rId2" Type="http://schemas.openxmlformats.org/officeDocument/2006/relationships/image" Target="../media/image23.png"/><Relationship Id="rId1" Type="http://schemas.openxmlformats.org/officeDocument/2006/relationships/slideLayout" Target="../slideLayouts/slideLayout7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0.xml"/></Relationships>
</file>

<file path=ppt/slides/_rels/slide6.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24.jpeg"/><Relationship Id="rId1" Type="http://schemas.openxmlformats.org/officeDocument/2006/relationships/slideLayout" Target="../slideLayouts/slideLayout78.xml"/><Relationship Id="rId4" Type="http://schemas.openxmlformats.org/officeDocument/2006/relationships/hyperlink" Target="http://www.flickr.com/photos/medea_material/1692344189/" TargetMode="Externa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10.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3" Type="http://schemas.openxmlformats.org/officeDocument/2006/relationships/image" Target="../media/image27.png"/><Relationship Id="rId7" Type="http://schemas.openxmlformats.org/officeDocument/2006/relationships/image" Target="../media/image31.png"/><Relationship Id="rId2" Type="http://schemas.openxmlformats.org/officeDocument/2006/relationships/image" Target="../media/image26.png"/><Relationship Id="rId1" Type="http://schemas.openxmlformats.org/officeDocument/2006/relationships/slideLayout" Target="../slideLayouts/slideLayout110.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9.xml.rels><?xml version="1.0" encoding="UTF-8" standalone="yes"?>
<Relationships xmlns="http://schemas.openxmlformats.org/package/2006/relationships"><Relationship Id="rId3" Type="http://schemas.openxmlformats.org/officeDocument/2006/relationships/hyperlink" Target="https://blog.jaycordes.com/the-scientific-mindset/" TargetMode="External"/><Relationship Id="rId2" Type="http://schemas.openxmlformats.org/officeDocument/2006/relationships/image" Target="../media/image32.png"/><Relationship Id="rId1" Type="http://schemas.openxmlformats.org/officeDocument/2006/relationships/slideLayout" Target="../slideLayouts/slideLayout7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88262" y="2425541"/>
            <a:ext cx="7518047" cy="1107996"/>
          </a:xfrm>
        </p:spPr>
        <p:txBody>
          <a:bodyPr wrap="square" anchor="b">
            <a:normAutofit/>
          </a:bodyPr>
          <a:lstStyle/>
          <a:p>
            <a:pPr>
              <a:lnSpc>
                <a:spcPct val="90000"/>
              </a:lnSpc>
            </a:pPr>
            <a:r>
              <a:rPr lang="en-US" sz="3200" dirty="0"/>
              <a:t>Think Like a Data Scientist:</a:t>
            </a:r>
            <a:br>
              <a:rPr lang="en-US" sz="2800" dirty="0"/>
            </a:br>
            <a:r>
              <a:rPr lang="en-US" sz="600" dirty="0"/>
              <a:t> </a:t>
            </a:r>
            <a:br>
              <a:rPr lang="en-US" sz="2500" dirty="0"/>
            </a:br>
            <a:r>
              <a:rPr lang="en-US" sz="2600" dirty="0"/>
              <a:t>An introduction to solving data-oriented problems</a:t>
            </a:r>
          </a:p>
        </p:txBody>
      </p:sp>
      <p:sp>
        <p:nvSpPr>
          <p:cNvPr id="9" name="Text Placeholder 2">
            <a:extLst>
              <a:ext uri="{FF2B5EF4-FFF2-40B4-BE49-F238E27FC236}">
                <a16:creationId xmlns:a16="http://schemas.microsoft.com/office/drawing/2014/main" id="{641109C4-D3BD-EF55-214A-F88A258E2A0A}"/>
              </a:ext>
            </a:extLst>
          </p:cNvPr>
          <p:cNvSpPr>
            <a:spLocks noGrp="1"/>
          </p:cNvSpPr>
          <p:nvPr>
            <p:ph type="body" sz="quarter" idx="12"/>
          </p:nvPr>
        </p:nvSpPr>
        <p:spPr>
          <a:xfrm>
            <a:off x="582042" y="3962400"/>
            <a:ext cx="4164583" cy="338554"/>
          </a:xfrm>
        </p:spPr>
        <p:txBody>
          <a:bodyPr/>
          <a:lstStyle/>
          <a:p>
            <a:r>
              <a:rPr lang="en-US" dirty="0">
                <a:solidFill>
                  <a:schemeClr val="accent3"/>
                </a:solidFill>
              </a:rPr>
              <a:t>Brandon Wen</a:t>
            </a:r>
          </a:p>
        </p:txBody>
      </p:sp>
      <p:cxnSp>
        <p:nvCxnSpPr>
          <p:cNvPr id="7" name="Straight Connector 6">
            <a:extLst>
              <a:ext uri="{FF2B5EF4-FFF2-40B4-BE49-F238E27FC236}">
                <a16:creationId xmlns:a16="http://schemas.microsoft.com/office/drawing/2014/main" id="{FC026B42-1C91-21A2-237A-A93DCFB6CA8A}"/>
              </a:ext>
            </a:extLst>
          </p:cNvPr>
          <p:cNvCxnSpPr>
            <a:cxnSpLocks/>
          </p:cNvCxnSpPr>
          <p:nvPr/>
        </p:nvCxnSpPr>
        <p:spPr>
          <a:xfrm>
            <a:off x="582042" y="3673011"/>
            <a:ext cx="7293100" cy="0"/>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82683946"/>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0B63DF-9730-483F-0C6C-9A89E46CCFB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A9C0198-ED6B-64AB-CE40-F9D6B65134F7}"/>
              </a:ext>
            </a:extLst>
          </p:cNvPr>
          <p:cNvSpPr>
            <a:spLocks noGrp="1"/>
          </p:cNvSpPr>
          <p:nvPr>
            <p:ph type="title"/>
          </p:nvPr>
        </p:nvSpPr>
        <p:spPr>
          <a:xfrm>
            <a:off x="904127" y="2157573"/>
            <a:ext cx="3010328" cy="2542854"/>
          </a:xfrm>
        </p:spPr>
        <p:txBody>
          <a:bodyPr/>
          <a:lstStyle/>
          <a:p>
            <a:pPr algn="r"/>
            <a:r>
              <a:rPr lang="en-US" dirty="0">
                <a:solidFill>
                  <a:schemeClr val="accent3"/>
                </a:solidFill>
              </a:rPr>
              <a:t>Careful!</a:t>
            </a:r>
            <a:br>
              <a:rPr lang="en-US" dirty="0">
                <a:solidFill>
                  <a:schemeClr val="accent3"/>
                </a:solidFill>
              </a:rPr>
            </a:br>
            <a:r>
              <a:rPr lang="en-US" sz="2200" dirty="0">
                <a:solidFill>
                  <a:schemeClr val="accent3"/>
                </a:solidFill>
              </a:rPr>
              <a:t>It’s still not so simple</a:t>
            </a:r>
          </a:p>
        </p:txBody>
      </p:sp>
      <p:sp>
        <p:nvSpPr>
          <p:cNvPr id="6" name="TextBox 5">
            <a:extLst>
              <a:ext uri="{FF2B5EF4-FFF2-40B4-BE49-F238E27FC236}">
                <a16:creationId xmlns:a16="http://schemas.microsoft.com/office/drawing/2014/main" id="{4FE3188A-89E1-7F7F-C9D1-46F94CEB333C}"/>
              </a:ext>
            </a:extLst>
          </p:cNvPr>
          <p:cNvSpPr txBox="1"/>
          <p:nvPr/>
        </p:nvSpPr>
        <p:spPr>
          <a:xfrm>
            <a:off x="5207119" y="5053038"/>
            <a:ext cx="6305074" cy="1152553"/>
          </a:xfrm>
          <a:prstGeom prst="rect">
            <a:avLst/>
          </a:prstGeom>
        </p:spPr>
        <p:txBody>
          <a:bodyPr lIns="91440" tIns="45720" rIns="91440" bIns="45720" anchor="t">
            <a:noAutofit/>
          </a:bodyPr>
          <a:lstStyle/>
          <a:p>
            <a:r>
              <a:rPr lang="en-US" sz="2000" dirty="0"/>
              <a:t>Your data may not be telling you everything!</a:t>
            </a:r>
          </a:p>
          <a:p>
            <a:pPr marL="342900" indent="-230188">
              <a:spcBef>
                <a:spcPts val="400"/>
              </a:spcBef>
              <a:buFont typeface="Arial" panose="020B0604020202020204" pitchFamily="34" charset="0"/>
              <a:buChar char="•"/>
            </a:pPr>
            <a:r>
              <a:rPr lang="en-US" sz="1700" dirty="0">
                <a:cs typeface="Segoe UI"/>
              </a:rPr>
              <a:t>The truth may be counter-intuitive</a:t>
            </a:r>
          </a:p>
          <a:p>
            <a:pPr marL="342900" indent="-230188">
              <a:spcBef>
                <a:spcPts val="400"/>
              </a:spcBef>
              <a:buFont typeface="Arial" panose="020B0604020202020204" pitchFamily="34" charset="0"/>
              <a:buChar char="•"/>
            </a:pPr>
            <a:r>
              <a:rPr lang="en-US" sz="1700" dirty="0">
                <a:cs typeface="Segoe UI"/>
              </a:rPr>
              <a:t>You often need to dig deeper than the surface-level</a:t>
            </a:r>
          </a:p>
        </p:txBody>
      </p:sp>
      <p:pic>
        <p:nvPicPr>
          <p:cNvPr id="4" name="Picture 3">
            <a:extLst>
              <a:ext uri="{FF2B5EF4-FFF2-40B4-BE49-F238E27FC236}">
                <a16:creationId xmlns:a16="http://schemas.microsoft.com/office/drawing/2014/main" id="{4625F771-8C17-F807-99F4-B04E6F32D9B0}"/>
              </a:ext>
            </a:extLst>
          </p:cNvPr>
          <p:cNvPicPr>
            <a:picLocks noChangeAspect="1"/>
          </p:cNvPicPr>
          <p:nvPr/>
        </p:nvPicPr>
        <p:blipFill>
          <a:blip r:embed="rId2"/>
          <a:stretch>
            <a:fillRect/>
          </a:stretch>
        </p:blipFill>
        <p:spPr>
          <a:xfrm>
            <a:off x="5330314" y="785973"/>
            <a:ext cx="5282890" cy="3423452"/>
          </a:xfrm>
          <a:prstGeom prst="rect">
            <a:avLst/>
          </a:prstGeom>
        </p:spPr>
      </p:pic>
      <p:sp>
        <p:nvSpPr>
          <p:cNvPr id="5" name="Oval 4">
            <a:extLst>
              <a:ext uri="{FF2B5EF4-FFF2-40B4-BE49-F238E27FC236}">
                <a16:creationId xmlns:a16="http://schemas.microsoft.com/office/drawing/2014/main" id="{F4D1BF3D-F0E3-DDD5-18B1-99C87C633128}"/>
              </a:ext>
            </a:extLst>
          </p:cNvPr>
          <p:cNvSpPr/>
          <p:nvPr/>
        </p:nvSpPr>
        <p:spPr bwMode="auto">
          <a:xfrm>
            <a:off x="5470989" y="2250039"/>
            <a:ext cx="2722651" cy="667821"/>
          </a:xfrm>
          <a:prstGeom prst="ellipse">
            <a:avLst/>
          </a:prstGeom>
          <a:noFill/>
          <a:ln w="19050">
            <a:solidFill>
              <a:srgbClr val="C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7" name="TextBox 6">
            <a:extLst>
              <a:ext uri="{FF2B5EF4-FFF2-40B4-BE49-F238E27FC236}">
                <a16:creationId xmlns:a16="http://schemas.microsoft.com/office/drawing/2014/main" id="{611D3068-EDC9-BA6A-F168-C81974CB1497}"/>
              </a:ext>
            </a:extLst>
          </p:cNvPr>
          <p:cNvSpPr txBox="1"/>
          <p:nvPr/>
        </p:nvSpPr>
        <p:spPr>
          <a:xfrm>
            <a:off x="5984697" y="2966031"/>
            <a:ext cx="1535987" cy="246221"/>
          </a:xfrm>
          <a:prstGeom prst="rect">
            <a:avLst/>
          </a:prstGeom>
          <a:noFill/>
        </p:spPr>
        <p:txBody>
          <a:bodyPr wrap="square" lIns="0" tIns="0" rIns="0" bIns="0" rtlCol="0">
            <a:spAutoFit/>
          </a:bodyPr>
          <a:lstStyle/>
          <a:p>
            <a:pPr algn="ctr"/>
            <a:r>
              <a:rPr lang="en-US" sz="1600" dirty="0">
                <a:solidFill>
                  <a:srgbClr val="C00000"/>
                </a:solidFill>
              </a:rPr>
              <a:t>Smokers</a:t>
            </a:r>
            <a:endParaRPr lang="en-US" sz="1800" dirty="0">
              <a:solidFill>
                <a:srgbClr val="C00000"/>
              </a:solidFill>
            </a:endParaRPr>
          </a:p>
        </p:txBody>
      </p:sp>
      <p:sp>
        <p:nvSpPr>
          <p:cNvPr id="8" name="TextBox 7">
            <a:extLst>
              <a:ext uri="{FF2B5EF4-FFF2-40B4-BE49-F238E27FC236}">
                <a16:creationId xmlns:a16="http://schemas.microsoft.com/office/drawing/2014/main" id="{E56A37FB-0E80-E027-63F2-E5475733F8B2}"/>
              </a:ext>
            </a:extLst>
          </p:cNvPr>
          <p:cNvSpPr txBox="1"/>
          <p:nvPr/>
        </p:nvSpPr>
        <p:spPr>
          <a:xfrm>
            <a:off x="8635428" y="2250039"/>
            <a:ext cx="1535987" cy="246221"/>
          </a:xfrm>
          <a:prstGeom prst="rect">
            <a:avLst/>
          </a:prstGeom>
          <a:noFill/>
        </p:spPr>
        <p:txBody>
          <a:bodyPr wrap="square" lIns="0" tIns="0" rIns="0" bIns="0" rtlCol="0">
            <a:spAutoFit/>
          </a:bodyPr>
          <a:lstStyle/>
          <a:p>
            <a:pPr algn="ctr"/>
            <a:r>
              <a:rPr lang="en-US" sz="1600" dirty="0">
                <a:solidFill>
                  <a:srgbClr val="0070C0"/>
                </a:solidFill>
              </a:rPr>
              <a:t>Non-Smokers</a:t>
            </a:r>
            <a:endParaRPr lang="en-US" sz="1800" dirty="0">
              <a:solidFill>
                <a:srgbClr val="0070C0"/>
              </a:solidFill>
            </a:endParaRPr>
          </a:p>
        </p:txBody>
      </p:sp>
      <p:sp>
        <p:nvSpPr>
          <p:cNvPr id="9" name="TextBox 8">
            <a:extLst>
              <a:ext uri="{FF2B5EF4-FFF2-40B4-BE49-F238E27FC236}">
                <a16:creationId xmlns:a16="http://schemas.microsoft.com/office/drawing/2014/main" id="{CAC67ED8-3D57-3292-62B2-40F688AE0AB2}"/>
              </a:ext>
            </a:extLst>
          </p:cNvPr>
          <p:cNvSpPr txBox="1"/>
          <p:nvPr/>
        </p:nvSpPr>
        <p:spPr>
          <a:xfrm>
            <a:off x="5278943" y="4198114"/>
            <a:ext cx="3850811" cy="288745"/>
          </a:xfrm>
          <a:prstGeom prst="rect">
            <a:avLst/>
          </a:prstGeom>
        </p:spPr>
        <p:txBody>
          <a:bodyPr lIns="91440" tIns="45720" rIns="91440" bIns="45720" anchor="ctr">
            <a:noAutofit/>
          </a:bodyPr>
          <a:lstStyle/>
          <a:p>
            <a:r>
              <a:rPr lang="en-US" sz="1200" dirty="0">
                <a:solidFill>
                  <a:schemeClr val="tx1">
                    <a:lumMod val="75000"/>
                  </a:schemeClr>
                </a:solidFill>
              </a:rPr>
              <a:t>*Not actual data</a:t>
            </a:r>
            <a:endParaRPr lang="en-US" sz="1200" dirty="0">
              <a:solidFill>
                <a:schemeClr val="tx1">
                  <a:lumMod val="75000"/>
                </a:schemeClr>
              </a:solidFill>
              <a:cs typeface="Segoe UI"/>
            </a:endParaRPr>
          </a:p>
        </p:txBody>
      </p:sp>
    </p:spTree>
    <p:extLst>
      <p:ext uri="{BB962C8B-B14F-4D97-AF65-F5344CB8AC3E}">
        <p14:creationId xmlns:p14="http://schemas.microsoft.com/office/powerpoint/2010/main" val="396541593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p:bldP spid="8"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071075-E6DE-1637-5565-16A6960E4B2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B08CEC5-D75A-3654-CFF9-0217870F3326}"/>
              </a:ext>
            </a:extLst>
          </p:cNvPr>
          <p:cNvSpPr txBox="1">
            <a:spLocks/>
          </p:cNvSpPr>
          <p:nvPr/>
        </p:nvSpPr>
        <p:spPr>
          <a:xfrm>
            <a:off x="734602" y="477829"/>
            <a:ext cx="8440220" cy="1166037"/>
          </a:xfrm>
          <a:prstGeom prst="rect">
            <a:avLst/>
          </a:prstGeom>
        </p:spPr>
        <p:txBody>
          <a:bodyPr anchor="b"/>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r>
              <a:rPr lang="en-US" sz="4000" dirty="0">
                <a:solidFill>
                  <a:schemeClr val="accent3"/>
                </a:solidFill>
                <a:cs typeface="Segoe UI"/>
              </a:rPr>
              <a:t>So… What are we looking for?</a:t>
            </a:r>
          </a:p>
        </p:txBody>
      </p:sp>
      <p:cxnSp>
        <p:nvCxnSpPr>
          <p:cNvPr id="4" name="Straight Connector 3">
            <a:extLst>
              <a:ext uri="{FF2B5EF4-FFF2-40B4-BE49-F238E27FC236}">
                <a16:creationId xmlns:a16="http://schemas.microsoft.com/office/drawing/2014/main" id="{D79FEB41-B5A0-8887-2E83-649B4C4312DE}"/>
              </a:ext>
            </a:extLst>
          </p:cNvPr>
          <p:cNvCxnSpPr>
            <a:cxnSpLocks/>
          </p:cNvCxnSpPr>
          <p:nvPr/>
        </p:nvCxnSpPr>
        <p:spPr>
          <a:xfrm>
            <a:off x="833760" y="1803115"/>
            <a:ext cx="10359934" cy="0"/>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71B6783A-C836-2F03-7641-B156AF4D1D92}"/>
              </a:ext>
            </a:extLst>
          </p:cNvPr>
          <p:cNvPicPr>
            <a:picLocks noChangeAspect="1"/>
          </p:cNvPicPr>
          <p:nvPr/>
        </p:nvPicPr>
        <p:blipFill>
          <a:blip r:embed="rId2"/>
          <a:stretch>
            <a:fillRect/>
          </a:stretch>
        </p:blipFill>
        <p:spPr>
          <a:xfrm>
            <a:off x="4946975" y="3591301"/>
            <a:ext cx="1694834" cy="1500025"/>
          </a:xfrm>
          <a:prstGeom prst="ellipse">
            <a:avLst/>
          </a:prstGeom>
          <a:ln w="63500" cap="rnd">
            <a:solidFill>
              <a:srgbClr val="333333"/>
            </a:solidFill>
          </a:ln>
          <a:effectLst/>
          <a:scene3d>
            <a:camera prst="orthographicFront"/>
            <a:lightRig rig="contrasting" dir="t">
              <a:rot lat="0" lon="0" rev="3000000"/>
            </a:lightRig>
          </a:scene3d>
          <a:sp3d contourW="7620">
            <a:bevelT w="95250" h="31750"/>
            <a:contourClr>
              <a:srgbClr val="333333"/>
            </a:contourClr>
          </a:sp3d>
        </p:spPr>
      </p:pic>
      <p:sp>
        <p:nvSpPr>
          <p:cNvPr id="10" name="TextBox 9">
            <a:extLst>
              <a:ext uri="{FF2B5EF4-FFF2-40B4-BE49-F238E27FC236}">
                <a16:creationId xmlns:a16="http://schemas.microsoft.com/office/drawing/2014/main" id="{547C6B9F-B8E8-9406-A028-B61331E346AE}"/>
              </a:ext>
            </a:extLst>
          </p:cNvPr>
          <p:cNvSpPr txBox="1"/>
          <p:nvPr/>
        </p:nvSpPr>
        <p:spPr>
          <a:xfrm>
            <a:off x="4733585" y="5153137"/>
            <a:ext cx="2121613" cy="307777"/>
          </a:xfrm>
          <a:prstGeom prst="rect">
            <a:avLst/>
          </a:prstGeom>
          <a:noFill/>
        </p:spPr>
        <p:txBody>
          <a:bodyPr wrap="square" lIns="0" tIns="0" rIns="0" bIns="0" rtlCol="0">
            <a:spAutoFit/>
          </a:bodyPr>
          <a:lstStyle/>
          <a:p>
            <a:pPr algn="ctr"/>
            <a:r>
              <a:rPr lang="en-US" sz="2000" b="1" dirty="0"/>
              <a:t>Business Problem</a:t>
            </a:r>
          </a:p>
        </p:txBody>
      </p:sp>
      <p:sp>
        <p:nvSpPr>
          <p:cNvPr id="14" name="Rectangle: Rounded Corners 13">
            <a:extLst>
              <a:ext uri="{FF2B5EF4-FFF2-40B4-BE49-F238E27FC236}">
                <a16:creationId xmlns:a16="http://schemas.microsoft.com/office/drawing/2014/main" id="{A8ACFAD9-1850-EC46-1143-9840D716BF4B}"/>
              </a:ext>
            </a:extLst>
          </p:cNvPr>
          <p:cNvSpPr/>
          <p:nvPr/>
        </p:nvSpPr>
        <p:spPr bwMode="auto">
          <a:xfrm>
            <a:off x="833760" y="3467525"/>
            <a:ext cx="3559996" cy="821932"/>
          </a:xfrm>
          <a:prstGeom prst="roundRect">
            <a:avLst/>
          </a:prstGeom>
          <a:solidFill>
            <a:srgbClr val="A4B9DC"/>
          </a:solidFill>
          <a:ln>
            <a:solidFill>
              <a:schemeClr val="bg1"/>
            </a:solidFill>
            <a:headEnd type="none" w="med" len="med"/>
            <a:tailEnd type="none" w="med" len="med"/>
          </a:ln>
          <a:effectLst>
            <a:glow rad="63500">
              <a:schemeClr val="accent1">
                <a:satMod val="175000"/>
                <a:alpha val="40000"/>
              </a:schemeClr>
            </a:glo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1800" dirty="0">
                <a:solidFill>
                  <a:schemeClr val="bg1">
                    <a:lumMod val="85000"/>
                    <a:lumOff val="15000"/>
                  </a:schemeClr>
                </a:solidFill>
                <a:ea typeface="Segoe UI" pitchFamily="34" charset="0"/>
                <a:cs typeface="Segoe UI" pitchFamily="34" charset="0"/>
              </a:rPr>
              <a:t>What variables / features seem important to the problem?</a:t>
            </a:r>
          </a:p>
        </p:txBody>
      </p:sp>
      <p:sp>
        <p:nvSpPr>
          <p:cNvPr id="15" name="Rectangle: Rounded Corners 14">
            <a:extLst>
              <a:ext uri="{FF2B5EF4-FFF2-40B4-BE49-F238E27FC236}">
                <a16:creationId xmlns:a16="http://schemas.microsoft.com/office/drawing/2014/main" id="{6BE293B4-79EF-2A78-3BB6-52FDA74343EF}"/>
              </a:ext>
            </a:extLst>
          </p:cNvPr>
          <p:cNvSpPr/>
          <p:nvPr/>
        </p:nvSpPr>
        <p:spPr bwMode="auto">
          <a:xfrm>
            <a:off x="633964" y="5091326"/>
            <a:ext cx="3559996" cy="821932"/>
          </a:xfrm>
          <a:prstGeom prst="roundRect">
            <a:avLst/>
          </a:prstGeom>
          <a:solidFill>
            <a:srgbClr val="A4B9DC"/>
          </a:solidFill>
          <a:ln>
            <a:solidFill>
              <a:schemeClr val="bg1"/>
            </a:solidFill>
            <a:headEnd type="none" w="med" len="med"/>
            <a:tailEnd type="none" w="med" len="med"/>
          </a:ln>
          <a:effectLst>
            <a:glow rad="63500">
              <a:schemeClr val="accent1">
                <a:satMod val="175000"/>
                <a:alpha val="40000"/>
              </a:schemeClr>
            </a:glo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1800" dirty="0">
                <a:solidFill>
                  <a:schemeClr val="bg1">
                    <a:lumMod val="85000"/>
                    <a:lumOff val="15000"/>
                  </a:schemeClr>
                </a:solidFill>
                <a:ea typeface="Segoe UI" pitchFamily="34" charset="0"/>
                <a:cs typeface="Segoe UI" pitchFamily="34" charset="0"/>
              </a:rPr>
              <a:t>What data transformation steps would be required?</a:t>
            </a:r>
          </a:p>
        </p:txBody>
      </p:sp>
      <p:sp>
        <p:nvSpPr>
          <p:cNvPr id="16" name="Rectangle: Rounded Corners 15">
            <a:extLst>
              <a:ext uri="{FF2B5EF4-FFF2-40B4-BE49-F238E27FC236}">
                <a16:creationId xmlns:a16="http://schemas.microsoft.com/office/drawing/2014/main" id="{0930F475-EDB7-2CD5-B672-F6E0E307A789}"/>
              </a:ext>
            </a:extLst>
          </p:cNvPr>
          <p:cNvSpPr/>
          <p:nvPr/>
        </p:nvSpPr>
        <p:spPr bwMode="auto">
          <a:xfrm>
            <a:off x="4295766" y="2224354"/>
            <a:ext cx="2997254" cy="821932"/>
          </a:xfrm>
          <a:prstGeom prst="roundRect">
            <a:avLst/>
          </a:prstGeom>
          <a:solidFill>
            <a:srgbClr val="A4B9DC"/>
          </a:solidFill>
          <a:ln>
            <a:solidFill>
              <a:schemeClr val="bg1"/>
            </a:solidFill>
            <a:headEnd type="none" w="med" len="med"/>
            <a:tailEnd type="none" w="med" len="med"/>
          </a:ln>
          <a:effectLst>
            <a:glow rad="63500">
              <a:schemeClr val="accent1">
                <a:satMod val="175000"/>
                <a:alpha val="40000"/>
              </a:schemeClr>
            </a:glo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1800" dirty="0">
                <a:solidFill>
                  <a:schemeClr val="bg1">
                    <a:lumMod val="85000"/>
                    <a:lumOff val="15000"/>
                  </a:schemeClr>
                </a:solidFill>
                <a:ea typeface="Segoe UI" pitchFamily="34" charset="0"/>
                <a:cs typeface="Segoe UI" pitchFamily="34" charset="0"/>
              </a:rPr>
              <a:t>Is the data sufficient to address our needs?</a:t>
            </a:r>
          </a:p>
        </p:txBody>
      </p:sp>
      <p:sp>
        <p:nvSpPr>
          <p:cNvPr id="17" name="Rectangle: Rounded Corners 16">
            <a:extLst>
              <a:ext uri="{FF2B5EF4-FFF2-40B4-BE49-F238E27FC236}">
                <a16:creationId xmlns:a16="http://schemas.microsoft.com/office/drawing/2014/main" id="{F5CFBF5C-464E-CB3F-ED06-6201099518A6}"/>
              </a:ext>
            </a:extLst>
          </p:cNvPr>
          <p:cNvSpPr/>
          <p:nvPr/>
        </p:nvSpPr>
        <p:spPr bwMode="auto">
          <a:xfrm>
            <a:off x="7394824" y="3467525"/>
            <a:ext cx="3559996" cy="821932"/>
          </a:xfrm>
          <a:prstGeom prst="roundRect">
            <a:avLst/>
          </a:prstGeom>
          <a:solidFill>
            <a:srgbClr val="A4B9DC"/>
          </a:solidFill>
          <a:ln>
            <a:solidFill>
              <a:schemeClr val="bg1"/>
            </a:solidFill>
            <a:headEnd type="none" w="med" len="med"/>
            <a:tailEnd type="none" w="med" len="med"/>
          </a:ln>
          <a:effectLst>
            <a:glow rad="63500">
              <a:schemeClr val="accent1">
                <a:satMod val="175000"/>
                <a:alpha val="40000"/>
              </a:schemeClr>
            </a:glo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1800" dirty="0">
                <a:solidFill>
                  <a:schemeClr val="bg1">
                    <a:lumMod val="85000"/>
                    <a:lumOff val="15000"/>
                  </a:schemeClr>
                </a:solidFill>
                <a:ea typeface="Segoe UI" pitchFamily="34" charset="0"/>
                <a:cs typeface="Segoe UI" pitchFamily="34" charset="0"/>
              </a:rPr>
              <a:t>What tools &amp; techniques will work well to model this data?</a:t>
            </a:r>
          </a:p>
        </p:txBody>
      </p:sp>
      <p:sp>
        <p:nvSpPr>
          <p:cNvPr id="18" name="Rectangle: Rounded Corners 17">
            <a:extLst>
              <a:ext uri="{FF2B5EF4-FFF2-40B4-BE49-F238E27FC236}">
                <a16:creationId xmlns:a16="http://schemas.microsoft.com/office/drawing/2014/main" id="{2F90D415-E6BC-3EBD-FBE2-8AC4A8B2BF4F}"/>
              </a:ext>
            </a:extLst>
          </p:cNvPr>
          <p:cNvSpPr/>
          <p:nvPr/>
        </p:nvSpPr>
        <p:spPr bwMode="auto">
          <a:xfrm>
            <a:off x="7608213" y="5091326"/>
            <a:ext cx="3488932" cy="821932"/>
          </a:xfrm>
          <a:prstGeom prst="roundRect">
            <a:avLst/>
          </a:prstGeom>
          <a:solidFill>
            <a:srgbClr val="A4B9DC"/>
          </a:solidFill>
          <a:ln>
            <a:solidFill>
              <a:schemeClr val="bg1"/>
            </a:solidFill>
            <a:headEnd type="none" w="med" len="med"/>
            <a:tailEnd type="none" w="med" len="med"/>
          </a:ln>
          <a:effectLst>
            <a:glow rad="63500">
              <a:schemeClr val="accent1">
                <a:satMod val="175000"/>
                <a:alpha val="40000"/>
              </a:schemeClr>
            </a:glo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1800" dirty="0">
                <a:solidFill>
                  <a:schemeClr val="bg1">
                    <a:lumMod val="85000"/>
                    <a:lumOff val="15000"/>
                  </a:schemeClr>
                </a:solidFill>
                <a:ea typeface="Segoe UI" pitchFamily="34" charset="0"/>
                <a:cs typeface="Segoe UI" pitchFamily="34" charset="0"/>
              </a:rPr>
              <a:t>Any surprising or unexpected findings that are insightful?</a:t>
            </a:r>
          </a:p>
        </p:txBody>
      </p:sp>
    </p:spTree>
    <p:extLst>
      <p:ext uri="{BB962C8B-B14F-4D97-AF65-F5344CB8AC3E}">
        <p14:creationId xmlns:p14="http://schemas.microsoft.com/office/powerpoint/2010/main" val="408645895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fade">
                                      <p:cBhvr>
                                        <p:cTn id="15" dur="150"/>
                                        <p:tgtEl>
                                          <p:spTgt spid="15"/>
                                        </p:tgtEl>
                                      </p:cBhvr>
                                    </p:animEffect>
                                  </p:childTnLst>
                                </p:cTn>
                              </p:par>
                            </p:childTnLst>
                          </p:cTn>
                        </p:par>
                        <p:par>
                          <p:cTn id="16" fill="hold">
                            <p:stCondLst>
                              <p:cond delay="150"/>
                            </p:stCondLst>
                            <p:childTnLst>
                              <p:par>
                                <p:cTn id="17" presetID="10" presetClass="entr" presetSubtype="0" fill="hold" grpId="0" nodeType="after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150"/>
                                        <p:tgtEl>
                                          <p:spTgt spid="14"/>
                                        </p:tgtEl>
                                      </p:cBhvr>
                                    </p:animEffect>
                                  </p:childTnLst>
                                </p:cTn>
                              </p:par>
                            </p:childTnLst>
                          </p:cTn>
                        </p:par>
                        <p:par>
                          <p:cTn id="20" fill="hold">
                            <p:stCondLst>
                              <p:cond delay="300"/>
                            </p:stCondLst>
                            <p:childTnLst>
                              <p:par>
                                <p:cTn id="21" presetID="10" presetClass="entr" presetSubtype="0" fill="hold" grpId="0" nodeType="afterEffect">
                                  <p:stCondLst>
                                    <p:cond delay="0"/>
                                  </p:stCondLst>
                                  <p:childTnLst>
                                    <p:set>
                                      <p:cBhvr>
                                        <p:cTn id="22" dur="1" fill="hold">
                                          <p:stCondLst>
                                            <p:cond delay="0"/>
                                          </p:stCondLst>
                                        </p:cTn>
                                        <p:tgtEl>
                                          <p:spTgt spid="16"/>
                                        </p:tgtEl>
                                        <p:attrNameLst>
                                          <p:attrName>style.visibility</p:attrName>
                                        </p:attrNameLst>
                                      </p:cBhvr>
                                      <p:to>
                                        <p:strVal val="visible"/>
                                      </p:to>
                                    </p:set>
                                    <p:animEffect transition="in" filter="fade">
                                      <p:cBhvr>
                                        <p:cTn id="23" dur="150"/>
                                        <p:tgtEl>
                                          <p:spTgt spid="16"/>
                                        </p:tgtEl>
                                      </p:cBhvr>
                                    </p:animEffect>
                                  </p:childTnLst>
                                </p:cTn>
                              </p:par>
                            </p:childTnLst>
                          </p:cTn>
                        </p:par>
                        <p:par>
                          <p:cTn id="24" fill="hold">
                            <p:stCondLst>
                              <p:cond delay="450"/>
                            </p:stCondLst>
                            <p:childTnLst>
                              <p:par>
                                <p:cTn id="25" presetID="10" presetClass="entr" presetSubtype="0" fill="hold" grpId="0" nodeType="afterEffect">
                                  <p:stCondLst>
                                    <p:cond delay="0"/>
                                  </p:stCondLst>
                                  <p:childTnLst>
                                    <p:set>
                                      <p:cBhvr>
                                        <p:cTn id="26" dur="1" fill="hold">
                                          <p:stCondLst>
                                            <p:cond delay="0"/>
                                          </p:stCondLst>
                                        </p:cTn>
                                        <p:tgtEl>
                                          <p:spTgt spid="17"/>
                                        </p:tgtEl>
                                        <p:attrNameLst>
                                          <p:attrName>style.visibility</p:attrName>
                                        </p:attrNameLst>
                                      </p:cBhvr>
                                      <p:to>
                                        <p:strVal val="visible"/>
                                      </p:to>
                                    </p:set>
                                    <p:animEffect transition="in" filter="fade">
                                      <p:cBhvr>
                                        <p:cTn id="27" dur="150"/>
                                        <p:tgtEl>
                                          <p:spTgt spid="17"/>
                                        </p:tgtEl>
                                      </p:cBhvr>
                                    </p:animEffect>
                                  </p:childTnLst>
                                </p:cTn>
                              </p:par>
                            </p:childTnLst>
                          </p:cTn>
                        </p:par>
                        <p:par>
                          <p:cTn id="28" fill="hold">
                            <p:stCondLst>
                              <p:cond delay="600"/>
                            </p:stCondLst>
                            <p:childTnLst>
                              <p:par>
                                <p:cTn id="29" presetID="10" presetClass="entr" presetSubtype="0" fill="hold" grpId="0" nodeType="afterEffect">
                                  <p:stCondLst>
                                    <p:cond delay="0"/>
                                  </p:stCondLst>
                                  <p:childTnLst>
                                    <p:set>
                                      <p:cBhvr>
                                        <p:cTn id="30" dur="1" fill="hold">
                                          <p:stCondLst>
                                            <p:cond delay="0"/>
                                          </p:stCondLst>
                                        </p:cTn>
                                        <p:tgtEl>
                                          <p:spTgt spid="18"/>
                                        </p:tgtEl>
                                        <p:attrNameLst>
                                          <p:attrName>style.visibility</p:attrName>
                                        </p:attrNameLst>
                                      </p:cBhvr>
                                      <p:to>
                                        <p:strVal val="visible"/>
                                      </p:to>
                                    </p:set>
                                    <p:animEffect transition="in" filter="fade">
                                      <p:cBhvr>
                                        <p:cTn id="31" dur="15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4" grpId="0" animBg="1"/>
      <p:bldP spid="15" grpId="0" animBg="1"/>
      <p:bldP spid="16" grpId="0" animBg="1"/>
      <p:bldP spid="17" grpId="0" animBg="1"/>
      <p:bldP spid="18"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7DBED4-4907-913F-40EA-386B359D24C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453D8B5-B030-1778-957E-F3F4E830431B}"/>
              </a:ext>
            </a:extLst>
          </p:cNvPr>
          <p:cNvSpPr txBox="1">
            <a:spLocks/>
          </p:cNvSpPr>
          <p:nvPr/>
        </p:nvSpPr>
        <p:spPr>
          <a:xfrm>
            <a:off x="734601" y="477829"/>
            <a:ext cx="9976207" cy="1166037"/>
          </a:xfrm>
          <a:prstGeom prst="rect">
            <a:avLst/>
          </a:prstGeom>
        </p:spPr>
        <p:txBody>
          <a:bodyPr anchor="b"/>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r>
              <a:rPr lang="en-US" sz="4000" dirty="0">
                <a:solidFill>
                  <a:schemeClr val="accent3"/>
                </a:solidFill>
                <a:cs typeface="Segoe UI"/>
              </a:rPr>
              <a:t>So… What about formulating hypotheses?</a:t>
            </a:r>
          </a:p>
        </p:txBody>
      </p:sp>
      <p:cxnSp>
        <p:nvCxnSpPr>
          <p:cNvPr id="4" name="Straight Connector 3">
            <a:extLst>
              <a:ext uri="{FF2B5EF4-FFF2-40B4-BE49-F238E27FC236}">
                <a16:creationId xmlns:a16="http://schemas.microsoft.com/office/drawing/2014/main" id="{87BE1390-72C4-9263-3711-A3E799FD9D9F}"/>
              </a:ext>
            </a:extLst>
          </p:cNvPr>
          <p:cNvCxnSpPr>
            <a:cxnSpLocks/>
          </p:cNvCxnSpPr>
          <p:nvPr/>
        </p:nvCxnSpPr>
        <p:spPr>
          <a:xfrm>
            <a:off x="833760" y="1803115"/>
            <a:ext cx="10359934" cy="0"/>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4" name="Rectangle: Rounded Corners 13">
            <a:extLst>
              <a:ext uri="{FF2B5EF4-FFF2-40B4-BE49-F238E27FC236}">
                <a16:creationId xmlns:a16="http://schemas.microsoft.com/office/drawing/2014/main" id="{532660D2-28B4-F697-3AA3-118BDE5D548B}"/>
              </a:ext>
            </a:extLst>
          </p:cNvPr>
          <p:cNvSpPr/>
          <p:nvPr/>
        </p:nvSpPr>
        <p:spPr bwMode="auto">
          <a:xfrm>
            <a:off x="1036058" y="3018034"/>
            <a:ext cx="3559996" cy="821932"/>
          </a:xfrm>
          <a:prstGeom prst="roundRect">
            <a:avLst/>
          </a:prstGeom>
          <a:solidFill>
            <a:srgbClr val="A4B9DC"/>
          </a:solidFill>
          <a:ln>
            <a:solidFill>
              <a:schemeClr val="bg1"/>
            </a:solidFill>
            <a:headEnd type="none" w="med" len="med"/>
            <a:tailEnd type="none" w="med" len="med"/>
          </a:ln>
          <a:effectLst>
            <a:glow rad="63500">
              <a:schemeClr val="accent1">
                <a:satMod val="175000"/>
                <a:alpha val="40000"/>
              </a:schemeClr>
            </a:glo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1800" dirty="0">
                <a:solidFill>
                  <a:schemeClr val="bg1">
                    <a:lumMod val="85000"/>
                    <a:lumOff val="15000"/>
                  </a:schemeClr>
                </a:solidFill>
                <a:ea typeface="Segoe UI" pitchFamily="34" charset="0"/>
                <a:cs typeface="Segoe UI" pitchFamily="34" charset="0"/>
              </a:rPr>
              <a:t>What variables / features seem important to the problem?</a:t>
            </a:r>
          </a:p>
        </p:txBody>
      </p:sp>
      <p:sp>
        <p:nvSpPr>
          <p:cNvPr id="15" name="Rectangle: Rounded Corners 14">
            <a:extLst>
              <a:ext uri="{FF2B5EF4-FFF2-40B4-BE49-F238E27FC236}">
                <a16:creationId xmlns:a16="http://schemas.microsoft.com/office/drawing/2014/main" id="{13E497E1-D7DD-078C-BB07-DF1398F31B6B}"/>
              </a:ext>
            </a:extLst>
          </p:cNvPr>
          <p:cNvSpPr/>
          <p:nvPr/>
        </p:nvSpPr>
        <p:spPr bwMode="auto">
          <a:xfrm>
            <a:off x="1036058" y="3970964"/>
            <a:ext cx="3559996" cy="821932"/>
          </a:xfrm>
          <a:prstGeom prst="roundRect">
            <a:avLst/>
          </a:prstGeom>
          <a:solidFill>
            <a:srgbClr val="A4B9DC"/>
          </a:solidFill>
          <a:ln>
            <a:solidFill>
              <a:schemeClr val="bg1"/>
            </a:solidFill>
            <a:headEnd type="none" w="med" len="med"/>
            <a:tailEnd type="none" w="med" len="med"/>
          </a:ln>
          <a:effectLst>
            <a:glow rad="63500">
              <a:schemeClr val="accent1">
                <a:satMod val="175000"/>
                <a:alpha val="40000"/>
              </a:schemeClr>
            </a:glo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1800" dirty="0">
                <a:solidFill>
                  <a:schemeClr val="bg1">
                    <a:lumMod val="85000"/>
                    <a:lumOff val="15000"/>
                  </a:schemeClr>
                </a:solidFill>
                <a:ea typeface="Segoe UI" pitchFamily="34" charset="0"/>
                <a:cs typeface="Segoe UI" pitchFamily="34" charset="0"/>
              </a:rPr>
              <a:t>What data transformation steps would be required?</a:t>
            </a:r>
          </a:p>
        </p:txBody>
      </p:sp>
      <p:sp>
        <p:nvSpPr>
          <p:cNvPr id="16" name="Rectangle: Rounded Corners 15">
            <a:extLst>
              <a:ext uri="{FF2B5EF4-FFF2-40B4-BE49-F238E27FC236}">
                <a16:creationId xmlns:a16="http://schemas.microsoft.com/office/drawing/2014/main" id="{A4069878-A7FA-0756-BA0E-E2FFC2187DCA}"/>
              </a:ext>
            </a:extLst>
          </p:cNvPr>
          <p:cNvSpPr/>
          <p:nvPr/>
        </p:nvSpPr>
        <p:spPr bwMode="auto">
          <a:xfrm>
            <a:off x="1036058" y="2065108"/>
            <a:ext cx="3559996" cy="821932"/>
          </a:xfrm>
          <a:prstGeom prst="roundRect">
            <a:avLst/>
          </a:prstGeom>
          <a:solidFill>
            <a:srgbClr val="A4B9DC"/>
          </a:solidFill>
          <a:ln>
            <a:solidFill>
              <a:schemeClr val="bg1"/>
            </a:solidFill>
            <a:headEnd type="none" w="med" len="med"/>
            <a:tailEnd type="none" w="med" len="med"/>
          </a:ln>
          <a:effectLst>
            <a:glow rad="63500">
              <a:schemeClr val="accent1">
                <a:satMod val="175000"/>
                <a:alpha val="40000"/>
              </a:schemeClr>
            </a:glo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1800" dirty="0">
                <a:solidFill>
                  <a:schemeClr val="bg1">
                    <a:lumMod val="85000"/>
                    <a:lumOff val="15000"/>
                  </a:schemeClr>
                </a:solidFill>
                <a:ea typeface="Segoe UI" pitchFamily="34" charset="0"/>
                <a:cs typeface="Segoe UI" pitchFamily="34" charset="0"/>
              </a:rPr>
              <a:t>Is the data sufficient to address our needs?</a:t>
            </a:r>
          </a:p>
        </p:txBody>
      </p:sp>
      <p:sp>
        <p:nvSpPr>
          <p:cNvPr id="17" name="Rectangle: Rounded Corners 16">
            <a:extLst>
              <a:ext uri="{FF2B5EF4-FFF2-40B4-BE49-F238E27FC236}">
                <a16:creationId xmlns:a16="http://schemas.microsoft.com/office/drawing/2014/main" id="{37A0AD12-65AE-CB7E-68F6-D3F4CDD31E70}"/>
              </a:ext>
            </a:extLst>
          </p:cNvPr>
          <p:cNvSpPr/>
          <p:nvPr/>
        </p:nvSpPr>
        <p:spPr bwMode="auto">
          <a:xfrm>
            <a:off x="1036058" y="4923894"/>
            <a:ext cx="3559996" cy="821932"/>
          </a:xfrm>
          <a:prstGeom prst="roundRect">
            <a:avLst/>
          </a:prstGeom>
          <a:solidFill>
            <a:srgbClr val="A4B9DC"/>
          </a:solidFill>
          <a:ln>
            <a:solidFill>
              <a:schemeClr val="bg1"/>
            </a:solidFill>
            <a:headEnd type="none" w="med" len="med"/>
            <a:tailEnd type="none" w="med" len="med"/>
          </a:ln>
          <a:effectLst>
            <a:glow rad="63500">
              <a:schemeClr val="accent1">
                <a:satMod val="175000"/>
                <a:alpha val="40000"/>
              </a:schemeClr>
            </a:glo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1800" dirty="0">
                <a:solidFill>
                  <a:schemeClr val="bg1">
                    <a:lumMod val="85000"/>
                    <a:lumOff val="15000"/>
                  </a:schemeClr>
                </a:solidFill>
                <a:ea typeface="Segoe UI" pitchFamily="34" charset="0"/>
                <a:cs typeface="Segoe UI" pitchFamily="34" charset="0"/>
              </a:rPr>
              <a:t>What tools &amp; techniques will work well to model this data?</a:t>
            </a:r>
          </a:p>
        </p:txBody>
      </p:sp>
      <p:sp>
        <p:nvSpPr>
          <p:cNvPr id="18" name="Rectangle: Rounded Corners 17">
            <a:extLst>
              <a:ext uri="{FF2B5EF4-FFF2-40B4-BE49-F238E27FC236}">
                <a16:creationId xmlns:a16="http://schemas.microsoft.com/office/drawing/2014/main" id="{C30FB122-F7BA-E208-21FF-BCF680E9FD31}"/>
              </a:ext>
            </a:extLst>
          </p:cNvPr>
          <p:cNvSpPr/>
          <p:nvPr/>
        </p:nvSpPr>
        <p:spPr bwMode="auto">
          <a:xfrm>
            <a:off x="1036058" y="5876824"/>
            <a:ext cx="3559996" cy="821932"/>
          </a:xfrm>
          <a:prstGeom prst="roundRect">
            <a:avLst/>
          </a:prstGeom>
          <a:solidFill>
            <a:srgbClr val="A4B9DC"/>
          </a:solidFill>
          <a:ln>
            <a:solidFill>
              <a:schemeClr val="bg1"/>
            </a:solidFill>
            <a:headEnd type="none" w="med" len="med"/>
            <a:tailEnd type="none" w="med" len="med"/>
          </a:ln>
          <a:effectLst>
            <a:glow rad="63500">
              <a:schemeClr val="accent1">
                <a:satMod val="175000"/>
                <a:alpha val="40000"/>
              </a:schemeClr>
            </a:glo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1800" dirty="0">
                <a:solidFill>
                  <a:schemeClr val="bg1">
                    <a:lumMod val="85000"/>
                    <a:lumOff val="15000"/>
                  </a:schemeClr>
                </a:solidFill>
                <a:ea typeface="Segoe UI" pitchFamily="34" charset="0"/>
                <a:cs typeface="Segoe UI" pitchFamily="34" charset="0"/>
              </a:rPr>
              <a:t>Any surprising or unexpected findings that are insightful?</a:t>
            </a:r>
          </a:p>
        </p:txBody>
      </p:sp>
      <p:sp>
        <p:nvSpPr>
          <p:cNvPr id="3" name="Rectangle: Rounded Corners 2">
            <a:extLst>
              <a:ext uri="{FF2B5EF4-FFF2-40B4-BE49-F238E27FC236}">
                <a16:creationId xmlns:a16="http://schemas.microsoft.com/office/drawing/2014/main" id="{F6FD0D30-F858-2881-A2AC-F3A451988418}"/>
              </a:ext>
            </a:extLst>
          </p:cNvPr>
          <p:cNvSpPr/>
          <p:nvPr/>
        </p:nvSpPr>
        <p:spPr bwMode="auto">
          <a:xfrm>
            <a:off x="6171424" y="2065108"/>
            <a:ext cx="4667812" cy="821932"/>
          </a:xfrm>
          <a:prstGeom prst="roundRect">
            <a:avLst/>
          </a:prstGeom>
          <a:solidFill>
            <a:schemeClr val="accent3">
              <a:lumMod val="20000"/>
              <a:lumOff val="80000"/>
            </a:schemeClr>
          </a:solidFill>
          <a:ln>
            <a:solidFill>
              <a:schemeClr val="bg1"/>
            </a:solidFill>
            <a:headEnd type="none" w="med" len="med"/>
            <a:tailEnd type="none" w="med" len="med"/>
          </a:ln>
          <a:effectLst>
            <a:glow rad="63500">
              <a:schemeClr val="accent3">
                <a:satMod val="175000"/>
                <a:alpha val="40000"/>
              </a:schemeClr>
            </a:glo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1800" b="1" dirty="0">
                <a:solidFill>
                  <a:schemeClr val="bg1">
                    <a:lumMod val="85000"/>
                    <a:lumOff val="15000"/>
                  </a:schemeClr>
                </a:solidFill>
                <a:ea typeface="Segoe UI" pitchFamily="34" charset="0"/>
                <a:cs typeface="Segoe UI" pitchFamily="34" charset="0"/>
              </a:rPr>
              <a:t>Hypothesis: </a:t>
            </a:r>
            <a:r>
              <a:rPr lang="en-US" sz="1800" dirty="0">
                <a:solidFill>
                  <a:schemeClr val="bg1">
                    <a:lumMod val="85000"/>
                    <a:lumOff val="15000"/>
                  </a:schemeClr>
                </a:solidFill>
                <a:ea typeface="Segoe UI" pitchFamily="34" charset="0"/>
                <a:cs typeface="Segoe UI" pitchFamily="34" charset="0"/>
              </a:rPr>
              <a:t>Data augmentation will help improve predictive power</a:t>
            </a:r>
          </a:p>
        </p:txBody>
      </p:sp>
      <p:sp>
        <p:nvSpPr>
          <p:cNvPr id="5" name="Arrow: Right 4">
            <a:extLst>
              <a:ext uri="{FF2B5EF4-FFF2-40B4-BE49-F238E27FC236}">
                <a16:creationId xmlns:a16="http://schemas.microsoft.com/office/drawing/2014/main" id="{F43AD031-B7F6-ACFB-1719-7A6000110C0B}"/>
              </a:ext>
            </a:extLst>
          </p:cNvPr>
          <p:cNvSpPr/>
          <p:nvPr/>
        </p:nvSpPr>
        <p:spPr bwMode="auto">
          <a:xfrm>
            <a:off x="5039475" y="2296278"/>
            <a:ext cx="796247" cy="359592"/>
          </a:xfrm>
          <a:prstGeom prst="rightArrow">
            <a:avLst/>
          </a:prstGeom>
          <a:solidFill>
            <a:schemeClr val="tx2">
              <a:lumMod val="90000"/>
            </a:scheme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b="1" dirty="0" err="1">
              <a:ln w="10160">
                <a:solidFill>
                  <a:schemeClr val="accent5"/>
                </a:solidFill>
                <a:prstDash val="solid"/>
              </a:ln>
              <a:solidFill>
                <a:srgbClr val="FFFFFF"/>
              </a:solidFill>
              <a:effectLst>
                <a:outerShdw blurRad="38100" dist="22860" dir="5400000" algn="tl" rotWithShape="0">
                  <a:srgbClr val="000000">
                    <a:alpha val="30000"/>
                  </a:srgbClr>
                </a:outerShdw>
              </a:effectLst>
              <a:ea typeface="Segoe UI" pitchFamily="34" charset="0"/>
              <a:cs typeface="Segoe UI" pitchFamily="34" charset="0"/>
            </a:endParaRPr>
          </a:p>
        </p:txBody>
      </p:sp>
      <p:sp>
        <p:nvSpPr>
          <p:cNvPr id="6" name="Arrow: Right 5">
            <a:extLst>
              <a:ext uri="{FF2B5EF4-FFF2-40B4-BE49-F238E27FC236}">
                <a16:creationId xmlns:a16="http://schemas.microsoft.com/office/drawing/2014/main" id="{C08B4178-9D8B-3C83-7799-0760CF0845A6}"/>
              </a:ext>
            </a:extLst>
          </p:cNvPr>
          <p:cNvSpPr/>
          <p:nvPr/>
        </p:nvSpPr>
        <p:spPr bwMode="auto">
          <a:xfrm>
            <a:off x="5039474" y="3249204"/>
            <a:ext cx="796247" cy="359592"/>
          </a:xfrm>
          <a:prstGeom prst="rightArrow">
            <a:avLst/>
          </a:prstGeom>
          <a:solidFill>
            <a:schemeClr val="tx2">
              <a:lumMod val="90000"/>
            </a:scheme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b="1" dirty="0" err="1">
              <a:ln w="10160">
                <a:solidFill>
                  <a:schemeClr val="accent5"/>
                </a:solidFill>
                <a:prstDash val="solid"/>
              </a:ln>
              <a:solidFill>
                <a:srgbClr val="FFFFFF"/>
              </a:solidFill>
              <a:effectLst>
                <a:outerShdw blurRad="38100" dist="22860" dir="5400000" algn="tl" rotWithShape="0">
                  <a:srgbClr val="000000">
                    <a:alpha val="30000"/>
                  </a:srgbClr>
                </a:outerShdw>
              </a:effectLst>
              <a:ea typeface="Segoe UI" pitchFamily="34" charset="0"/>
              <a:cs typeface="Segoe UI" pitchFamily="34" charset="0"/>
            </a:endParaRPr>
          </a:p>
        </p:txBody>
      </p:sp>
      <p:sp>
        <p:nvSpPr>
          <p:cNvPr id="7" name="Arrow: Right 6">
            <a:extLst>
              <a:ext uri="{FF2B5EF4-FFF2-40B4-BE49-F238E27FC236}">
                <a16:creationId xmlns:a16="http://schemas.microsoft.com/office/drawing/2014/main" id="{F3B52726-668C-58CF-D58A-B66B7272EC1E}"/>
              </a:ext>
            </a:extLst>
          </p:cNvPr>
          <p:cNvSpPr/>
          <p:nvPr/>
        </p:nvSpPr>
        <p:spPr bwMode="auto">
          <a:xfrm>
            <a:off x="5039473" y="4202130"/>
            <a:ext cx="796247" cy="359592"/>
          </a:xfrm>
          <a:prstGeom prst="rightArrow">
            <a:avLst/>
          </a:prstGeom>
          <a:solidFill>
            <a:schemeClr val="tx2">
              <a:lumMod val="90000"/>
            </a:scheme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b="1" dirty="0" err="1">
              <a:ln w="10160">
                <a:solidFill>
                  <a:schemeClr val="accent5"/>
                </a:solidFill>
                <a:prstDash val="solid"/>
              </a:ln>
              <a:solidFill>
                <a:srgbClr val="FFFFFF"/>
              </a:solidFill>
              <a:effectLst>
                <a:outerShdw blurRad="38100" dist="22860" dir="5400000" algn="tl" rotWithShape="0">
                  <a:srgbClr val="000000">
                    <a:alpha val="30000"/>
                  </a:srgbClr>
                </a:outerShdw>
              </a:effectLst>
              <a:ea typeface="Segoe UI" pitchFamily="34" charset="0"/>
              <a:cs typeface="Segoe UI" pitchFamily="34" charset="0"/>
            </a:endParaRPr>
          </a:p>
        </p:txBody>
      </p:sp>
      <p:sp>
        <p:nvSpPr>
          <p:cNvPr id="8" name="Arrow: Right 7">
            <a:extLst>
              <a:ext uri="{FF2B5EF4-FFF2-40B4-BE49-F238E27FC236}">
                <a16:creationId xmlns:a16="http://schemas.microsoft.com/office/drawing/2014/main" id="{271FF280-3678-2C3B-E6E7-890AEEF1E298}"/>
              </a:ext>
            </a:extLst>
          </p:cNvPr>
          <p:cNvSpPr/>
          <p:nvPr/>
        </p:nvSpPr>
        <p:spPr bwMode="auto">
          <a:xfrm>
            <a:off x="5039472" y="5155064"/>
            <a:ext cx="796247" cy="359592"/>
          </a:xfrm>
          <a:prstGeom prst="rightArrow">
            <a:avLst/>
          </a:prstGeom>
          <a:solidFill>
            <a:schemeClr val="tx2">
              <a:lumMod val="90000"/>
            </a:scheme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b="1" dirty="0" err="1">
              <a:ln w="10160">
                <a:solidFill>
                  <a:schemeClr val="accent5"/>
                </a:solidFill>
                <a:prstDash val="solid"/>
              </a:ln>
              <a:solidFill>
                <a:srgbClr val="FFFFFF"/>
              </a:solidFill>
              <a:effectLst>
                <a:outerShdw blurRad="38100" dist="22860" dir="5400000" algn="tl" rotWithShape="0">
                  <a:srgbClr val="000000">
                    <a:alpha val="30000"/>
                  </a:srgbClr>
                </a:outerShdw>
              </a:effectLst>
              <a:ea typeface="Segoe UI" pitchFamily="34" charset="0"/>
              <a:cs typeface="Segoe UI" pitchFamily="34" charset="0"/>
            </a:endParaRPr>
          </a:p>
        </p:txBody>
      </p:sp>
      <p:sp>
        <p:nvSpPr>
          <p:cNvPr id="11" name="Arrow: Right 10">
            <a:extLst>
              <a:ext uri="{FF2B5EF4-FFF2-40B4-BE49-F238E27FC236}">
                <a16:creationId xmlns:a16="http://schemas.microsoft.com/office/drawing/2014/main" id="{22F22D90-8EEB-11A9-F318-2CF55FD14FCE}"/>
              </a:ext>
            </a:extLst>
          </p:cNvPr>
          <p:cNvSpPr/>
          <p:nvPr/>
        </p:nvSpPr>
        <p:spPr bwMode="auto">
          <a:xfrm>
            <a:off x="5039472" y="6107982"/>
            <a:ext cx="796247" cy="359592"/>
          </a:xfrm>
          <a:prstGeom prst="rightArrow">
            <a:avLst/>
          </a:prstGeom>
          <a:solidFill>
            <a:schemeClr val="tx2">
              <a:lumMod val="90000"/>
            </a:scheme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b="1" dirty="0" err="1">
              <a:ln w="10160">
                <a:solidFill>
                  <a:schemeClr val="accent5"/>
                </a:solidFill>
                <a:prstDash val="solid"/>
              </a:ln>
              <a:solidFill>
                <a:srgbClr val="FFFFFF"/>
              </a:solidFill>
              <a:effectLst>
                <a:outerShdw blurRad="38100" dist="22860" dir="5400000" algn="tl" rotWithShape="0">
                  <a:srgbClr val="000000">
                    <a:alpha val="30000"/>
                  </a:srgbClr>
                </a:outerShdw>
              </a:effectLst>
              <a:ea typeface="Segoe UI" pitchFamily="34" charset="0"/>
              <a:cs typeface="Segoe UI" pitchFamily="34" charset="0"/>
            </a:endParaRPr>
          </a:p>
        </p:txBody>
      </p:sp>
      <p:sp>
        <p:nvSpPr>
          <p:cNvPr id="12" name="Rectangle: Rounded Corners 11">
            <a:extLst>
              <a:ext uri="{FF2B5EF4-FFF2-40B4-BE49-F238E27FC236}">
                <a16:creationId xmlns:a16="http://schemas.microsoft.com/office/drawing/2014/main" id="{CFC9A206-FA8D-DC82-3AF7-A62F9269A04F}"/>
              </a:ext>
            </a:extLst>
          </p:cNvPr>
          <p:cNvSpPr/>
          <p:nvPr/>
        </p:nvSpPr>
        <p:spPr bwMode="auto">
          <a:xfrm>
            <a:off x="6171424" y="3018034"/>
            <a:ext cx="4667812" cy="821932"/>
          </a:xfrm>
          <a:prstGeom prst="roundRect">
            <a:avLst/>
          </a:prstGeom>
          <a:solidFill>
            <a:schemeClr val="accent3">
              <a:lumMod val="20000"/>
              <a:lumOff val="80000"/>
            </a:schemeClr>
          </a:solidFill>
          <a:ln>
            <a:solidFill>
              <a:schemeClr val="bg1"/>
            </a:solidFill>
            <a:headEnd type="none" w="med" len="med"/>
            <a:tailEnd type="none" w="med" len="med"/>
          </a:ln>
          <a:effectLst>
            <a:glow rad="63500">
              <a:schemeClr val="accent3">
                <a:satMod val="175000"/>
                <a:alpha val="40000"/>
              </a:schemeClr>
            </a:glo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1800" b="1" dirty="0">
                <a:solidFill>
                  <a:schemeClr val="bg1">
                    <a:lumMod val="85000"/>
                    <a:lumOff val="15000"/>
                  </a:schemeClr>
                </a:solidFill>
                <a:ea typeface="Segoe UI" pitchFamily="34" charset="0"/>
                <a:cs typeface="Segoe UI" pitchFamily="34" charset="0"/>
              </a:rPr>
              <a:t>Hypothesis:</a:t>
            </a:r>
            <a:r>
              <a:rPr lang="en-US" sz="1800" dirty="0">
                <a:solidFill>
                  <a:schemeClr val="bg1">
                    <a:lumMod val="85000"/>
                    <a:lumOff val="15000"/>
                  </a:schemeClr>
                </a:solidFill>
                <a:ea typeface="Segoe UI" pitchFamily="34" charset="0"/>
                <a:cs typeface="Segoe UI" pitchFamily="34" charset="0"/>
              </a:rPr>
              <a:t> Driver age has a significant impact on insurance rates</a:t>
            </a:r>
          </a:p>
        </p:txBody>
      </p:sp>
      <p:sp>
        <p:nvSpPr>
          <p:cNvPr id="13" name="Rectangle: Rounded Corners 12">
            <a:extLst>
              <a:ext uri="{FF2B5EF4-FFF2-40B4-BE49-F238E27FC236}">
                <a16:creationId xmlns:a16="http://schemas.microsoft.com/office/drawing/2014/main" id="{D7FC7EC5-A2B5-4273-AC54-8F4D00E34CD9}"/>
              </a:ext>
            </a:extLst>
          </p:cNvPr>
          <p:cNvSpPr/>
          <p:nvPr/>
        </p:nvSpPr>
        <p:spPr bwMode="auto">
          <a:xfrm>
            <a:off x="6171424" y="3970964"/>
            <a:ext cx="4667812" cy="821932"/>
          </a:xfrm>
          <a:prstGeom prst="roundRect">
            <a:avLst/>
          </a:prstGeom>
          <a:solidFill>
            <a:schemeClr val="accent3">
              <a:lumMod val="20000"/>
              <a:lumOff val="80000"/>
            </a:schemeClr>
          </a:solidFill>
          <a:ln>
            <a:solidFill>
              <a:schemeClr val="bg1"/>
            </a:solidFill>
            <a:headEnd type="none" w="med" len="med"/>
            <a:tailEnd type="none" w="med" len="med"/>
          </a:ln>
          <a:effectLst>
            <a:glow rad="63500">
              <a:schemeClr val="accent3">
                <a:satMod val="175000"/>
                <a:alpha val="40000"/>
              </a:schemeClr>
            </a:glo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1600" b="1" dirty="0">
                <a:solidFill>
                  <a:schemeClr val="bg1">
                    <a:lumMod val="85000"/>
                    <a:lumOff val="15000"/>
                  </a:schemeClr>
                </a:solidFill>
                <a:ea typeface="Segoe UI" pitchFamily="34" charset="0"/>
                <a:cs typeface="Segoe UI" pitchFamily="34" charset="0"/>
              </a:rPr>
              <a:t>Hypothesis:</a:t>
            </a:r>
            <a:r>
              <a:rPr lang="en-US" sz="1600" dirty="0">
                <a:solidFill>
                  <a:schemeClr val="bg1">
                    <a:lumMod val="85000"/>
                    <a:lumOff val="15000"/>
                  </a:schemeClr>
                </a:solidFill>
                <a:ea typeface="Segoe UI" pitchFamily="34" charset="0"/>
                <a:cs typeface="Segoe UI" pitchFamily="34" charset="0"/>
              </a:rPr>
              <a:t> Reducing the dimensionality of this highly noisy variable should improve the model’s accuracy</a:t>
            </a:r>
          </a:p>
        </p:txBody>
      </p:sp>
      <p:sp>
        <p:nvSpPr>
          <p:cNvPr id="19" name="Rectangle: Rounded Corners 18">
            <a:extLst>
              <a:ext uri="{FF2B5EF4-FFF2-40B4-BE49-F238E27FC236}">
                <a16:creationId xmlns:a16="http://schemas.microsoft.com/office/drawing/2014/main" id="{45E5E702-07E9-56EA-0110-181A197CB875}"/>
              </a:ext>
            </a:extLst>
          </p:cNvPr>
          <p:cNvSpPr/>
          <p:nvPr/>
        </p:nvSpPr>
        <p:spPr bwMode="auto">
          <a:xfrm>
            <a:off x="6171424" y="4923894"/>
            <a:ext cx="4667812" cy="821932"/>
          </a:xfrm>
          <a:prstGeom prst="roundRect">
            <a:avLst/>
          </a:prstGeom>
          <a:solidFill>
            <a:schemeClr val="accent3">
              <a:lumMod val="20000"/>
              <a:lumOff val="80000"/>
            </a:schemeClr>
          </a:solidFill>
          <a:ln>
            <a:solidFill>
              <a:schemeClr val="bg1"/>
            </a:solidFill>
            <a:headEnd type="none" w="med" len="med"/>
            <a:tailEnd type="none" w="med" len="med"/>
          </a:ln>
          <a:effectLst>
            <a:glow rad="63500">
              <a:schemeClr val="accent3">
                <a:satMod val="175000"/>
                <a:alpha val="40000"/>
              </a:schemeClr>
            </a:glo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1600" b="1" dirty="0">
                <a:solidFill>
                  <a:schemeClr val="bg1">
                    <a:lumMod val="85000"/>
                    <a:lumOff val="15000"/>
                  </a:schemeClr>
                </a:solidFill>
                <a:ea typeface="Segoe UI" pitchFamily="34" charset="0"/>
                <a:cs typeface="Segoe UI" pitchFamily="34" charset="0"/>
              </a:rPr>
              <a:t>Hypothesis:</a:t>
            </a:r>
            <a:r>
              <a:rPr lang="en-US" sz="1600" dirty="0">
                <a:solidFill>
                  <a:schemeClr val="bg1">
                    <a:lumMod val="85000"/>
                    <a:lumOff val="15000"/>
                  </a:schemeClr>
                </a:solidFill>
                <a:ea typeface="Segoe UI" pitchFamily="34" charset="0"/>
                <a:cs typeface="Segoe UI" pitchFamily="34" charset="0"/>
              </a:rPr>
              <a:t> Nonlinear models will perform better than linear models, given the data’s complexity</a:t>
            </a:r>
          </a:p>
        </p:txBody>
      </p:sp>
      <p:sp>
        <p:nvSpPr>
          <p:cNvPr id="20" name="Rectangle: Rounded Corners 19">
            <a:extLst>
              <a:ext uri="{FF2B5EF4-FFF2-40B4-BE49-F238E27FC236}">
                <a16:creationId xmlns:a16="http://schemas.microsoft.com/office/drawing/2014/main" id="{97C93E73-DD26-BBA7-ECFC-672555045B45}"/>
              </a:ext>
            </a:extLst>
          </p:cNvPr>
          <p:cNvSpPr/>
          <p:nvPr/>
        </p:nvSpPr>
        <p:spPr bwMode="auto">
          <a:xfrm>
            <a:off x="6171424" y="5876812"/>
            <a:ext cx="4667812" cy="821932"/>
          </a:xfrm>
          <a:prstGeom prst="roundRect">
            <a:avLst/>
          </a:prstGeom>
          <a:solidFill>
            <a:schemeClr val="accent3">
              <a:lumMod val="20000"/>
              <a:lumOff val="80000"/>
            </a:schemeClr>
          </a:solidFill>
          <a:ln>
            <a:solidFill>
              <a:schemeClr val="bg1"/>
            </a:solidFill>
            <a:headEnd type="none" w="med" len="med"/>
            <a:tailEnd type="none" w="med" len="med"/>
          </a:ln>
          <a:effectLst>
            <a:glow rad="63500">
              <a:schemeClr val="accent3">
                <a:satMod val="175000"/>
                <a:alpha val="40000"/>
              </a:schemeClr>
            </a:glo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1600" b="1" dirty="0">
                <a:solidFill>
                  <a:schemeClr val="bg1">
                    <a:lumMod val="85000"/>
                    <a:lumOff val="15000"/>
                  </a:schemeClr>
                </a:solidFill>
                <a:ea typeface="Segoe UI" pitchFamily="34" charset="0"/>
                <a:cs typeface="Segoe UI" pitchFamily="34" charset="0"/>
              </a:rPr>
              <a:t>Hypothesis:</a:t>
            </a:r>
            <a:r>
              <a:rPr lang="en-US" sz="1600" dirty="0">
                <a:solidFill>
                  <a:schemeClr val="bg1">
                    <a:lumMod val="85000"/>
                    <a:lumOff val="15000"/>
                  </a:schemeClr>
                </a:solidFill>
                <a:ea typeface="Segoe UI" pitchFamily="34" charset="0"/>
                <a:cs typeface="Segoe UI" pitchFamily="34" charset="0"/>
              </a:rPr>
              <a:t> A top-selling item before a hurricane is… </a:t>
            </a:r>
            <a:r>
              <a:rPr lang="en-US" sz="1600" i="1" dirty="0">
                <a:solidFill>
                  <a:schemeClr val="bg1">
                    <a:lumMod val="85000"/>
                    <a:lumOff val="15000"/>
                  </a:schemeClr>
                </a:solidFill>
                <a:ea typeface="Segoe UI" pitchFamily="34" charset="0"/>
                <a:cs typeface="Segoe UI" pitchFamily="34" charset="0"/>
              </a:rPr>
              <a:t>beer</a:t>
            </a:r>
            <a:r>
              <a:rPr lang="en-US" sz="1600" dirty="0">
                <a:solidFill>
                  <a:schemeClr val="bg1">
                    <a:lumMod val="85000"/>
                    <a:lumOff val="15000"/>
                  </a:schemeClr>
                </a:solidFill>
                <a:ea typeface="Segoe UI" pitchFamily="34" charset="0"/>
                <a:cs typeface="Segoe UI" pitchFamily="34" charset="0"/>
              </a:rPr>
              <a:t>? What other unexpected items should we stock before a storm?</a:t>
            </a:r>
          </a:p>
        </p:txBody>
      </p:sp>
    </p:spTree>
    <p:extLst>
      <p:ext uri="{BB962C8B-B14F-4D97-AF65-F5344CB8AC3E}">
        <p14:creationId xmlns:p14="http://schemas.microsoft.com/office/powerpoint/2010/main" val="317853949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5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150"/>
                                        <p:tgtEl>
                                          <p:spTgt spid="3"/>
                                        </p:tgtEl>
                                      </p:cBhvr>
                                    </p:animEffect>
                                  </p:childTnLst>
                                </p:cTn>
                              </p:par>
                            </p:childTnLst>
                          </p:cTn>
                        </p:par>
                        <p:par>
                          <p:cTn id="11" fill="hold">
                            <p:stCondLst>
                              <p:cond delay="150"/>
                            </p:stCondLst>
                            <p:childTnLst>
                              <p:par>
                                <p:cTn id="12" presetID="10" presetClass="entr" presetSubtype="0" fill="hold" grpId="0" nodeType="after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150"/>
                                        <p:tgtEl>
                                          <p:spTgt spid="6"/>
                                        </p:tgtEl>
                                      </p:cBhvr>
                                    </p:animEffect>
                                  </p:childTnLst>
                                </p:cTn>
                              </p:par>
                            </p:childTnLst>
                          </p:cTn>
                        </p:par>
                        <p:par>
                          <p:cTn id="15" fill="hold">
                            <p:stCondLst>
                              <p:cond delay="300"/>
                            </p:stCondLst>
                            <p:childTnLst>
                              <p:par>
                                <p:cTn id="16" presetID="10" presetClass="entr" presetSubtype="0" fill="hold" grpId="0" nodeType="after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150"/>
                                        <p:tgtEl>
                                          <p:spTgt spid="12"/>
                                        </p:tgtEl>
                                      </p:cBhvr>
                                    </p:animEffect>
                                  </p:childTnLst>
                                </p:cTn>
                              </p:par>
                            </p:childTnLst>
                          </p:cTn>
                        </p:par>
                        <p:par>
                          <p:cTn id="19" fill="hold">
                            <p:stCondLst>
                              <p:cond delay="450"/>
                            </p:stCondLst>
                            <p:childTnLst>
                              <p:par>
                                <p:cTn id="20" presetID="10" presetClass="entr" presetSubtype="0" fill="hold" grpId="0" nodeType="after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150"/>
                                        <p:tgtEl>
                                          <p:spTgt spid="7"/>
                                        </p:tgtEl>
                                      </p:cBhvr>
                                    </p:animEffect>
                                  </p:childTnLst>
                                </p:cTn>
                              </p:par>
                            </p:childTnLst>
                          </p:cTn>
                        </p:par>
                        <p:par>
                          <p:cTn id="23" fill="hold">
                            <p:stCondLst>
                              <p:cond delay="600"/>
                            </p:stCondLst>
                            <p:childTnLst>
                              <p:par>
                                <p:cTn id="24" presetID="10" presetClass="entr" presetSubtype="0" fill="hold" grpId="0" nodeType="afterEffect">
                                  <p:stCondLst>
                                    <p:cond delay="0"/>
                                  </p:stCondLst>
                                  <p:childTnLst>
                                    <p:set>
                                      <p:cBhvr>
                                        <p:cTn id="25" dur="1" fill="hold">
                                          <p:stCondLst>
                                            <p:cond delay="0"/>
                                          </p:stCondLst>
                                        </p:cTn>
                                        <p:tgtEl>
                                          <p:spTgt spid="13"/>
                                        </p:tgtEl>
                                        <p:attrNameLst>
                                          <p:attrName>style.visibility</p:attrName>
                                        </p:attrNameLst>
                                      </p:cBhvr>
                                      <p:to>
                                        <p:strVal val="visible"/>
                                      </p:to>
                                    </p:set>
                                    <p:animEffect transition="in" filter="fade">
                                      <p:cBhvr>
                                        <p:cTn id="26" dur="150"/>
                                        <p:tgtEl>
                                          <p:spTgt spid="13"/>
                                        </p:tgtEl>
                                      </p:cBhvr>
                                    </p:animEffect>
                                  </p:childTnLst>
                                </p:cTn>
                              </p:par>
                            </p:childTnLst>
                          </p:cTn>
                        </p:par>
                        <p:par>
                          <p:cTn id="27" fill="hold">
                            <p:stCondLst>
                              <p:cond delay="750"/>
                            </p:stCondLst>
                            <p:childTnLst>
                              <p:par>
                                <p:cTn id="28" presetID="10" presetClass="entr" presetSubtype="0" fill="hold" grpId="0" nodeType="afterEffect">
                                  <p:stCondLst>
                                    <p:cond delay="0"/>
                                  </p:stCondLst>
                                  <p:childTnLst>
                                    <p:set>
                                      <p:cBhvr>
                                        <p:cTn id="29" dur="1" fill="hold">
                                          <p:stCondLst>
                                            <p:cond delay="0"/>
                                          </p:stCondLst>
                                        </p:cTn>
                                        <p:tgtEl>
                                          <p:spTgt spid="8"/>
                                        </p:tgtEl>
                                        <p:attrNameLst>
                                          <p:attrName>style.visibility</p:attrName>
                                        </p:attrNameLst>
                                      </p:cBhvr>
                                      <p:to>
                                        <p:strVal val="visible"/>
                                      </p:to>
                                    </p:set>
                                    <p:animEffect transition="in" filter="fade">
                                      <p:cBhvr>
                                        <p:cTn id="30" dur="150"/>
                                        <p:tgtEl>
                                          <p:spTgt spid="8"/>
                                        </p:tgtEl>
                                      </p:cBhvr>
                                    </p:animEffect>
                                  </p:childTnLst>
                                </p:cTn>
                              </p:par>
                            </p:childTnLst>
                          </p:cTn>
                        </p:par>
                        <p:par>
                          <p:cTn id="31" fill="hold">
                            <p:stCondLst>
                              <p:cond delay="900"/>
                            </p:stCondLst>
                            <p:childTnLst>
                              <p:par>
                                <p:cTn id="32" presetID="10" presetClass="entr" presetSubtype="0" fill="hold" grpId="0" nodeType="afterEffect">
                                  <p:stCondLst>
                                    <p:cond delay="0"/>
                                  </p:stCondLst>
                                  <p:childTnLst>
                                    <p:set>
                                      <p:cBhvr>
                                        <p:cTn id="33" dur="1" fill="hold">
                                          <p:stCondLst>
                                            <p:cond delay="0"/>
                                          </p:stCondLst>
                                        </p:cTn>
                                        <p:tgtEl>
                                          <p:spTgt spid="19"/>
                                        </p:tgtEl>
                                        <p:attrNameLst>
                                          <p:attrName>style.visibility</p:attrName>
                                        </p:attrNameLst>
                                      </p:cBhvr>
                                      <p:to>
                                        <p:strVal val="visible"/>
                                      </p:to>
                                    </p:set>
                                    <p:animEffect transition="in" filter="fade">
                                      <p:cBhvr>
                                        <p:cTn id="34" dur="150"/>
                                        <p:tgtEl>
                                          <p:spTgt spid="19"/>
                                        </p:tgtEl>
                                      </p:cBhvr>
                                    </p:animEffect>
                                  </p:childTnLst>
                                </p:cTn>
                              </p:par>
                            </p:childTnLst>
                          </p:cTn>
                        </p:par>
                        <p:par>
                          <p:cTn id="35" fill="hold">
                            <p:stCondLst>
                              <p:cond delay="1050"/>
                            </p:stCondLst>
                            <p:childTnLst>
                              <p:par>
                                <p:cTn id="36" presetID="10" presetClass="entr" presetSubtype="0" fill="hold" grpId="0" nodeType="afterEffect">
                                  <p:stCondLst>
                                    <p:cond delay="0"/>
                                  </p:stCondLst>
                                  <p:childTnLst>
                                    <p:set>
                                      <p:cBhvr>
                                        <p:cTn id="37" dur="1" fill="hold">
                                          <p:stCondLst>
                                            <p:cond delay="0"/>
                                          </p:stCondLst>
                                        </p:cTn>
                                        <p:tgtEl>
                                          <p:spTgt spid="11"/>
                                        </p:tgtEl>
                                        <p:attrNameLst>
                                          <p:attrName>style.visibility</p:attrName>
                                        </p:attrNameLst>
                                      </p:cBhvr>
                                      <p:to>
                                        <p:strVal val="visible"/>
                                      </p:to>
                                    </p:set>
                                    <p:animEffect transition="in" filter="fade">
                                      <p:cBhvr>
                                        <p:cTn id="38" dur="150"/>
                                        <p:tgtEl>
                                          <p:spTgt spid="11"/>
                                        </p:tgtEl>
                                      </p:cBhvr>
                                    </p:animEffect>
                                  </p:childTnLst>
                                </p:cTn>
                              </p:par>
                            </p:childTnLst>
                          </p:cTn>
                        </p:par>
                        <p:par>
                          <p:cTn id="39" fill="hold">
                            <p:stCondLst>
                              <p:cond delay="1200"/>
                            </p:stCondLst>
                            <p:childTnLst>
                              <p:par>
                                <p:cTn id="40" presetID="10" presetClass="entr" presetSubtype="0" fill="hold" grpId="0" nodeType="afterEffect">
                                  <p:stCondLst>
                                    <p:cond delay="0"/>
                                  </p:stCondLst>
                                  <p:childTnLst>
                                    <p:set>
                                      <p:cBhvr>
                                        <p:cTn id="41" dur="1" fill="hold">
                                          <p:stCondLst>
                                            <p:cond delay="0"/>
                                          </p:stCondLst>
                                        </p:cTn>
                                        <p:tgtEl>
                                          <p:spTgt spid="20"/>
                                        </p:tgtEl>
                                        <p:attrNameLst>
                                          <p:attrName>style.visibility</p:attrName>
                                        </p:attrNameLst>
                                      </p:cBhvr>
                                      <p:to>
                                        <p:strVal val="visible"/>
                                      </p:to>
                                    </p:set>
                                    <p:animEffect transition="in" filter="fade">
                                      <p:cBhvr>
                                        <p:cTn id="42" dur="15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6" grpId="0" animBg="1"/>
      <p:bldP spid="7" grpId="0" animBg="1"/>
      <p:bldP spid="8" grpId="0" animBg="1"/>
      <p:bldP spid="11" grpId="0" animBg="1"/>
      <p:bldP spid="12" grpId="0" animBg="1"/>
      <p:bldP spid="13" grpId="0" animBg="1"/>
      <p:bldP spid="19" grpId="0" animBg="1"/>
      <p:bldP spid="20"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996184-F420-3527-B473-8BB8346247C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7D41D78-155B-84A4-F5ED-A73C208F4FEF}"/>
              </a:ext>
            </a:extLst>
          </p:cNvPr>
          <p:cNvSpPr txBox="1">
            <a:spLocks/>
          </p:cNvSpPr>
          <p:nvPr/>
        </p:nvSpPr>
        <p:spPr>
          <a:xfrm>
            <a:off x="734601" y="477829"/>
            <a:ext cx="9462499" cy="1166037"/>
          </a:xfrm>
          <a:prstGeom prst="rect">
            <a:avLst/>
          </a:prstGeom>
        </p:spPr>
        <p:txBody>
          <a:bodyPr anchor="b"/>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r>
              <a:rPr lang="en-US" sz="4000" dirty="0">
                <a:solidFill>
                  <a:schemeClr val="accent3"/>
                </a:solidFill>
                <a:cs typeface="Segoe UI"/>
              </a:rPr>
              <a:t>Next: </a:t>
            </a:r>
            <a:r>
              <a:rPr lang="en-US" sz="4000" strike="sngStrike" dirty="0">
                <a:solidFill>
                  <a:schemeClr val="accent3"/>
                </a:solidFill>
                <a:cs typeface="Segoe UI"/>
              </a:rPr>
              <a:t>Train the model</a:t>
            </a:r>
            <a:r>
              <a:rPr lang="en-US" sz="4000" dirty="0">
                <a:solidFill>
                  <a:schemeClr val="accent3"/>
                </a:solidFill>
                <a:cs typeface="Segoe UI"/>
              </a:rPr>
              <a:t> Call the model API!</a:t>
            </a:r>
          </a:p>
        </p:txBody>
      </p:sp>
      <p:cxnSp>
        <p:nvCxnSpPr>
          <p:cNvPr id="4" name="Straight Connector 3">
            <a:extLst>
              <a:ext uri="{FF2B5EF4-FFF2-40B4-BE49-F238E27FC236}">
                <a16:creationId xmlns:a16="http://schemas.microsoft.com/office/drawing/2014/main" id="{385C1F26-5632-07E2-1569-FB78692C2946}"/>
              </a:ext>
            </a:extLst>
          </p:cNvPr>
          <p:cNvCxnSpPr>
            <a:cxnSpLocks/>
          </p:cNvCxnSpPr>
          <p:nvPr/>
        </p:nvCxnSpPr>
        <p:spPr>
          <a:xfrm>
            <a:off x="833760" y="1803115"/>
            <a:ext cx="10359934" cy="0"/>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pic>
        <p:nvPicPr>
          <p:cNvPr id="13" name="Picture 12">
            <a:extLst>
              <a:ext uri="{FF2B5EF4-FFF2-40B4-BE49-F238E27FC236}">
                <a16:creationId xmlns:a16="http://schemas.microsoft.com/office/drawing/2014/main" id="{63D32062-B441-12FC-647A-B29D0CDA34FE}"/>
              </a:ext>
            </a:extLst>
          </p:cNvPr>
          <p:cNvPicPr>
            <a:picLocks noChangeAspect="1"/>
          </p:cNvPicPr>
          <p:nvPr/>
        </p:nvPicPr>
        <p:blipFill>
          <a:blip r:embed="rId2"/>
          <a:stretch>
            <a:fillRect/>
          </a:stretch>
        </p:blipFill>
        <p:spPr>
          <a:xfrm>
            <a:off x="4202126" y="1962365"/>
            <a:ext cx="3503492" cy="4728346"/>
          </a:xfrm>
          <a:prstGeom prst="rect">
            <a:avLst/>
          </a:prstGeom>
        </p:spPr>
      </p:pic>
      <p:sp>
        <p:nvSpPr>
          <p:cNvPr id="3" name="TextBox 2">
            <a:extLst>
              <a:ext uri="{FF2B5EF4-FFF2-40B4-BE49-F238E27FC236}">
                <a16:creationId xmlns:a16="http://schemas.microsoft.com/office/drawing/2014/main" id="{B0CAECCE-B140-89BC-BFB7-E154D5B32265}"/>
              </a:ext>
            </a:extLst>
          </p:cNvPr>
          <p:cNvSpPr txBox="1"/>
          <p:nvPr/>
        </p:nvSpPr>
        <p:spPr>
          <a:xfrm>
            <a:off x="129712" y="6432017"/>
            <a:ext cx="2449102" cy="307777"/>
          </a:xfrm>
          <a:prstGeom prst="rect">
            <a:avLst/>
          </a:prstGeom>
          <a:noFill/>
        </p:spPr>
        <p:txBody>
          <a:bodyPr wrap="square">
            <a:spAutoFit/>
          </a:bodyPr>
          <a:lstStyle/>
          <a:p>
            <a:r>
              <a:rPr lang="en-US" sz="1400" b="0" i="0" u="sng" dirty="0">
                <a:effectLst/>
                <a:latin typeface="sohne"/>
                <a:hlinkClick r:id="rId3"/>
              </a:rPr>
              <a:t>https://xkcd.com/1696/</a:t>
            </a:r>
            <a:endParaRPr lang="en-US" sz="1400" dirty="0"/>
          </a:p>
        </p:txBody>
      </p:sp>
    </p:spTree>
    <p:extLst>
      <p:ext uri="{BB962C8B-B14F-4D97-AF65-F5344CB8AC3E}">
        <p14:creationId xmlns:p14="http://schemas.microsoft.com/office/powerpoint/2010/main" val="3592184579"/>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36B1C5-9D7E-6ED3-1936-6060818E9DF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CFEA391-5B7C-B776-6B18-06FE70C01E68}"/>
              </a:ext>
            </a:extLst>
          </p:cNvPr>
          <p:cNvSpPr txBox="1">
            <a:spLocks/>
          </p:cNvSpPr>
          <p:nvPr/>
        </p:nvSpPr>
        <p:spPr>
          <a:xfrm>
            <a:off x="734601" y="477829"/>
            <a:ext cx="9462499" cy="1166037"/>
          </a:xfrm>
          <a:prstGeom prst="rect">
            <a:avLst/>
          </a:prstGeom>
        </p:spPr>
        <p:txBody>
          <a:bodyPr anchor="b"/>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r>
              <a:rPr lang="en-US" sz="4000" dirty="0">
                <a:solidFill>
                  <a:schemeClr val="accent3"/>
                </a:solidFill>
                <a:cs typeface="Segoe UI"/>
              </a:rPr>
              <a:t>Evaluation</a:t>
            </a:r>
          </a:p>
        </p:txBody>
      </p:sp>
      <p:cxnSp>
        <p:nvCxnSpPr>
          <p:cNvPr id="4" name="Straight Connector 3">
            <a:extLst>
              <a:ext uri="{FF2B5EF4-FFF2-40B4-BE49-F238E27FC236}">
                <a16:creationId xmlns:a16="http://schemas.microsoft.com/office/drawing/2014/main" id="{4DA87CB8-2582-0707-4AA0-07D887D7B3E6}"/>
              </a:ext>
            </a:extLst>
          </p:cNvPr>
          <p:cNvCxnSpPr>
            <a:cxnSpLocks/>
          </p:cNvCxnSpPr>
          <p:nvPr/>
        </p:nvCxnSpPr>
        <p:spPr>
          <a:xfrm>
            <a:off x="833760" y="1803115"/>
            <a:ext cx="10359934" cy="0"/>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5" name="Text Placeholder 2">
            <a:extLst>
              <a:ext uri="{FF2B5EF4-FFF2-40B4-BE49-F238E27FC236}">
                <a16:creationId xmlns:a16="http://schemas.microsoft.com/office/drawing/2014/main" id="{4E052F11-E5F8-7482-5564-66EF65BB7E79}"/>
              </a:ext>
            </a:extLst>
          </p:cNvPr>
          <p:cNvSpPr txBox="1">
            <a:spLocks/>
          </p:cNvSpPr>
          <p:nvPr/>
        </p:nvSpPr>
        <p:spPr>
          <a:xfrm>
            <a:off x="734601" y="2137026"/>
            <a:ext cx="10068675" cy="3935001"/>
          </a:xfrm>
          <a:prstGeom prst="rect">
            <a:avLst/>
          </a:prstGeom>
        </p:spPr>
        <p:txBody>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a:cs typeface="Segoe UI"/>
              </a:rPr>
              <a:t>Evaluation is extremely important:</a:t>
            </a:r>
          </a:p>
          <a:p>
            <a:pPr marL="457200" indent="-344488">
              <a:spcBef>
                <a:spcPts val="1600"/>
              </a:spcBef>
              <a:buFont typeface="+mj-lt"/>
              <a:buAutoNum type="arabicPeriod"/>
            </a:pPr>
            <a:r>
              <a:rPr lang="en-US" sz="2500" dirty="0">
                <a:cs typeface="Segoe UI"/>
              </a:rPr>
              <a:t>Measure the quality and reliability of a model’s predictions</a:t>
            </a:r>
          </a:p>
          <a:p>
            <a:pPr marL="457200" indent="-344488">
              <a:spcBef>
                <a:spcPts val="1600"/>
              </a:spcBef>
              <a:buFont typeface="+mj-lt"/>
              <a:buAutoNum type="arabicPeriod"/>
            </a:pPr>
            <a:r>
              <a:rPr lang="en-US" sz="2500" dirty="0">
                <a:cs typeface="Segoe UI"/>
              </a:rPr>
              <a:t>Assess how well the model generalizes to unseen data</a:t>
            </a:r>
          </a:p>
          <a:p>
            <a:pPr marL="457200" indent="-344488">
              <a:spcBef>
                <a:spcPts val="1600"/>
              </a:spcBef>
              <a:buFont typeface="+mj-lt"/>
              <a:buAutoNum type="arabicPeriod"/>
            </a:pPr>
            <a:r>
              <a:rPr lang="en-US" sz="2500" dirty="0">
                <a:cs typeface="Segoe UI"/>
              </a:rPr>
              <a:t>A consistent metric to compare different models and techniques</a:t>
            </a:r>
          </a:p>
          <a:p>
            <a:pPr marL="457200" indent="-344488">
              <a:spcBef>
                <a:spcPts val="1600"/>
              </a:spcBef>
              <a:buFont typeface="+mj-lt"/>
              <a:buAutoNum type="arabicPeriod"/>
            </a:pPr>
            <a:r>
              <a:rPr lang="en-US" sz="2500" dirty="0">
                <a:cs typeface="Segoe UI"/>
              </a:rPr>
              <a:t>Identify potential issues with the model (e.g. if the model is underperforming for a particular area of the data)</a:t>
            </a:r>
          </a:p>
        </p:txBody>
      </p:sp>
    </p:spTree>
    <p:extLst>
      <p:ext uri="{BB962C8B-B14F-4D97-AF65-F5344CB8AC3E}">
        <p14:creationId xmlns:p14="http://schemas.microsoft.com/office/powerpoint/2010/main" val="1229548501"/>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32CBE2-C2AC-5F3C-6E17-EE177D68ADB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8F64B4B-6B88-0CFF-7158-03A7CFCF32F3}"/>
              </a:ext>
            </a:extLst>
          </p:cNvPr>
          <p:cNvSpPr txBox="1">
            <a:spLocks/>
          </p:cNvSpPr>
          <p:nvPr/>
        </p:nvSpPr>
        <p:spPr>
          <a:xfrm>
            <a:off x="734601" y="477829"/>
            <a:ext cx="9462499" cy="1166037"/>
          </a:xfrm>
          <a:prstGeom prst="rect">
            <a:avLst/>
          </a:prstGeom>
        </p:spPr>
        <p:txBody>
          <a:bodyPr anchor="b"/>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r>
              <a:rPr lang="en-US" sz="4000" dirty="0">
                <a:solidFill>
                  <a:schemeClr val="accent3"/>
                </a:solidFill>
                <a:cs typeface="Segoe UI"/>
              </a:rPr>
              <a:t>Evaluation Metrics</a:t>
            </a:r>
          </a:p>
        </p:txBody>
      </p:sp>
      <p:cxnSp>
        <p:nvCxnSpPr>
          <p:cNvPr id="4" name="Straight Connector 3">
            <a:extLst>
              <a:ext uri="{FF2B5EF4-FFF2-40B4-BE49-F238E27FC236}">
                <a16:creationId xmlns:a16="http://schemas.microsoft.com/office/drawing/2014/main" id="{46D30E43-AD16-5C25-49E2-59763E5DED65}"/>
              </a:ext>
            </a:extLst>
          </p:cNvPr>
          <p:cNvCxnSpPr>
            <a:cxnSpLocks/>
          </p:cNvCxnSpPr>
          <p:nvPr/>
        </p:nvCxnSpPr>
        <p:spPr>
          <a:xfrm>
            <a:off x="833760" y="1803115"/>
            <a:ext cx="10359934" cy="0"/>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aphicFrame>
        <p:nvGraphicFramePr>
          <p:cNvPr id="3" name="Diagram 2">
            <a:extLst>
              <a:ext uri="{FF2B5EF4-FFF2-40B4-BE49-F238E27FC236}">
                <a16:creationId xmlns:a16="http://schemas.microsoft.com/office/drawing/2014/main" id="{7BE4EB6F-CCEF-E1FA-63DE-294E6CAFFF0E}"/>
              </a:ext>
            </a:extLst>
          </p:cNvPr>
          <p:cNvGraphicFramePr/>
          <p:nvPr>
            <p:extLst>
              <p:ext uri="{D42A27DB-BD31-4B8C-83A1-F6EECF244321}">
                <p14:modId xmlns:p14="http://schemas.microsoft.com/office/powerpoint/2010/main" val="1370827634"/>
              </p:ext>
            </p:extLst>
          </p:nvPr>
        </p:nvGraphicFramePr>
        <p:xfrm>
          <a:off x="833760" y="2039422"/>
          <a:ext cx="10359933" cy="322608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TextBox 5">
            <a:extLst>
              <a:ext uri="{FF2B5EF4-FFF2-40B4-BE49-F238E27FC236}">
                <a16:creationId xmlns:a16="http://schemas.microsoft.com/office/drawing/2014/main" id="{4A8A82BB-0E18-04F2-DE31-E34FAEAD61A0}"/>
              </a:ext>
            </a:extLst>
          </p:cNvPr>
          <p:cNvSpPr txBox="1"/>
          <p:nvPr/>
        </p:nvSpPr>
        <p:spPr>
          <a:xfrm>
            <a:off x="734601" y="5577020"/>
            <a:ext cx="10397448" cy="1152553"/>
          </a:xfrm>
          <a:prstGeom prst="rect">
            <a:avLst/>
          </a:prstGeom>
        </p:spPr>
        <p:txBody>
          <a:bodyPr lIns="91440" tIns="45720" rIns="91440" bIns="45720" anchor="t">
            <a:noAutofit/>
          </a:bodyPr>
          <a:lstStyle/>
          <a:p>
            <a:r>
              <a:rPr lang="en-US" sz="2000" dirty="0"/>
              <a:t>Your evaluation process will depend on the </a:t>
            </a:r>
            <a:r>
              <a:rPr lang="en-US" sz="2000" b="1" dirty="0">
                <a:solidFill>
                  <a:schemeClr val="accent3"/>
                </a:solidFill>
              </a:rPr>
              <a:t>data</a:t>
            </a:r>
            <a:r>
              <a:rPr lang="en-US" sz="2000" dirty="0"/>
              <a:t> you’re working with, and the </a:t>
            </a:r>
            <a:r>
              <a:rPr lang="en-US" sz="2000" b="1" dirty="0">
                <a:solidFill>
                  <a:schemeClr val="accent3"/>
                </a:solidFill>
              </a:rPr>
              <a:t>problem</a:t>
            </a:r>
            <a:r>
              <a:rPr lang="en-US" sz="2000" dirty="0"/>
              <a:t> you’re solving.</a:t>
            </a:r>
            <a:endParaRPr lang="en-US" sz="1700" dirty="0">
              <a:cs typeface="Segoe UI"/>
            </a:endParaRPr>
          </a:p>
        </p:txBody>
      </p:sp>
    </p:spTree>
    <p:extLst>
      <p:ext uri="{BB962C8B-B14F-4D97-AF65-F5344CB8AC3E}">
        <p14:creationId xmlns:p14="http://schemas.microsoft.com/office/powerpoint/2010/main" val="1517380886"/>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88F89F9A-E1A6-2A06-E287-59AE5C73702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45DB61B-4898-7CD8-ABBA-1CB8FD3A4F87}"/>
              </a:ext>
            </a:extLst>
          </p:cNvPr>
          <p:cNvSpPr txBox="1">
            <a:spLocks/>
          </p:cNvSpPr>
          <p:nvPr/>
        </p:nvSpPr>
        <p:spPr>
          <a:xfrm>
            <a:off x="734601" y="477829"/>
            <a:ext cx="9462499" cy="1166037"/>
          </a:xfrm>
          <a:prstGeom prst="rect">
            <a:avLst/>
          </a:prstGeom>
        </p:spPr>
        <p:txBody>
          <a:bodyPr anchor="b"/>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r>
              <a:rPr lang="en-US" sz="4000" dirty="0">
                <a:solidFill>
                  <a:schemeClr val="accent3"/>
                </a:solidFill>
                <a:cs typeface="Segoe UI"/>
              </a:rPr>
              <a:t>Selecting Evaluation Metrics</a:t>
            </a:r>
            <a:br>
              <a:rPr lang="en-US" sz="4000" dirty="0">
                <a:solidFill>
                  <a:schemeClr val="accent3"/>
                </a:solidFill>
                <a:cs typeface="Segoe UI"/>
              </a:rPr>
            </a:br>
            <a:r>
              <a:rPr lang="en-US" sz="2400" dirty="0">
                <a:solidFill>
                  <a:schemeClr val="accent3"/>
                </a:solidFill>
                <a:cs typeface="Segoe UI"/>
              </a:rPr>
              <a:t>A few examples</a:t>
            </a:r>
          </a:p>
        </p:txBody>
      </p:sp>
      <p:cxnSp>
        <p:nvCxnSpPr>
          <p:cNvPr id="4" name="Straight Connector 3">
            <a:extLst>
              <a:ext uri="{FF2B5EF4-FFF2-40B4-BE49-F238E27FC236}">
                <a16:creationId xmlns:a16="http://schemas.microsoft.com/office/drawing/2014/main" id="{D66DE842-4A47-B5E8-EEA2-97145D2F22CA}"/>
              </a:ext>
            </a:extLst>
          </p:cNvPr>
          <p:cNvCxnSpPr>
            <a:cxnSpLocks/>
          </p:cNvCxnSpPr>
          <p:nvPr/>
        </p:nvCxnSpPr>
        <p:spPr>
          <a:xfrm>
            <a:off x="833760" y="1803115"/>
            <a:ext cx="10359934" cy="0"/>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Rectangle: Rounded Corners 14">
            <a:extLst>
              <a:ext uri="{FF2B5EF4-FFF2-40B4-BE49-F238E27FC236}">
                <a16:creationId xmlns:a16="http://schemas.microsoft.com/office/drawing/2014/main" id="{1F261E3B-AF2B-D0E8-982C-D7716C2488CC}"/>
              </a:ext>
            </a:extLst>
          </p:cNvPr>
          <p:cNvSpPr/>
          <p:nvPr/>
        </p:nvSpPr>
        <p:spPr bwMode="auto">
          <a:xfrm>
            <a:off x="1384938" y="2028444"/>
            <a:ext cx="4043806" cy="2125064"/>
          </a:xfrm>
          <a:prstGeom prst="roundRect">
            <a:avLst/>
          </a:prstGeom>
          <a:solidFill>
            <a:srgbClr val="EEC6BC"/>
          </a:solidFill>
          <a:ln w="19050">
            <a:solidFill>
              <a:schemeClr val="tx1">
                <a:lumMod val="95000"/>
              </a:schemeClr>
            </a:solidFill>
            <a:headEnd type="none" w="med" len="med"/>
            <a:tailEnd type="none" w="med" len="med"/>
          </a:ln>
          <a:effectLst>
            <a:outerShdw blurRad="50800" dist="38100" dir="8100000" algn="tr"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en-US" sz="2000" b="1" dirty="0">
                <a:solidFill>
                  <a:schemeClr val="bg1"/>
                </a:solidFill>
                <a:ea typeface="Segoe UI" pitchFamily="34" charset="0"/>
                <a:cs typeface="Segoe UI" pitchFamily="34" charset="0"/>
              </a:rPr>
              <a:t>Example 1</a:t>
            </a:r>
          </a:p>
          <a:p>
            <a:pPr algn="ctr" defTabSz="932472" fontAlgn="base">
              <a:spcBef>
                <a:spcPct val="0"/>
              </a:spcBef>
              <a:spcAft>
                <a:spcPct val="0"/>
              </a:spcAft>
            </a:pPr>
            <a:r>
              <a:rPr lang="en-US" sz="1800" dirty="0">
                <a:solidFill>
                  <a:schemeClr val="bg1"/>
                </a:solidFill>
                <a:ea typeface="Segoe UI" pitchFamily="34" charset="0"/>
                <a:cs typeface="Segoe UI" pitchFamily="34" charset="0"/>
              </a:rPr>
              <a:t>Building a regression model to predict home prices</a:t>
            </a:r>
          </a:p>
          <a:p>
            <a:pPr algn="ctr" defTabSz="932472" fontAlgn="base">
              <a:spcBef>
                <a:spcPct val="0"/>
              </a:spcBef>
              <a:spcAft>
                <a:spcPct val="0"/>
              </a:spcAft>
            </a:pPr>
            <a:endParaRPr lang="en-US" sz="200" dirty="0">
              <a:solidFill>
                <a:schemeClr val="bg1"/>
              </a:solidFill>
              <a:ea typeface="Segoe UI" pitchFamily="34" charset="0"/>
              <a:cs typeface="Segoe UI" pitchFamily="34" charset="0"/>
            </a:endParaRPr>
          </a:p>
          <a:p>
            <a:pPr algn="ctr" defTabSz="932472" fontAlgn="base">
              <a:spcBef>
                <a:spcPct val="0"/>
              </a:spcBef>
              <a:spcAft>
                <a:spcPct val="0"/>
              </a:spcAft>
            </a:pPr>
            <a:r>
              <a:rPr lang="en-US" sz="1000" dirty="0">
                <a:solidFill>
                  <a:schemeClr val="bg1"/>
                </a:solidFill>
                <a:ea typeface="Segoe UI" pitchFamily="34" charset="0"/>
                <a:cs typeface="Segoe UI" pitchFamily="34" charset="0"/>
              </a:rPr>
              <a:t>--------------------------------------------------------------------</a:t>
            </a:r>
          </a:p>
          <a:p>
            <a:pPr algn="ctr" defTabSz="932472" fontAlgn="base">
              <a:spcBef>
                <a:spcPct val="0"/>
              </a:spcBef>
              <a:spcAft>
                <a:spcPct val="0"/>
              </a:spcAft>
            </a:pPr>
            <a:endParaRPr lang="en-US" sz="200" dirty="0">
              <a:solidFill>
                <a:schemeClr val="bg1"/>
              </a:solidFill>
              <a:ea typeface="Segoe UI" pitchFamily="34" charset="0"/>
              <a:cs typeface="Segoe UI" pitchFamily="34" charset="0"/>
            </a:endParaRPr>
          </a:p>
          <a:p>
            <a:pPr defTabSz="932472" fontAlgn="base">
              <a:spcBef>
                <a:spcPct val="0"/>
              </a:spcBef>
              <a:spcAft>
                <a:spcPct val="0"/>
              </a:spcAft>
            </a:pPr>
            <a:r>
              <a:rPr lang="en-US" sz="1600" dirty="0">
                <a:solidFill>
                  <a:schemeClr val="bg1"/>
                </a:solidFill>
                <a:ea typeface="Segoe UI" pitchFamily="34" charset="0"/>
                <a:cs typeface="Segoe UI" pitchFamily="34" charset="0"/>
              </a:rPr>
              <a:t>MSE or MAE, but understand that one is more sensitive to outliers.</a:t>
            </a:r>
          </a:p>
        </p:txBody>
      </p:sp>
      <p:sp>
        <p:nvSpPr>
          <p:cNvPr id="19" name="Rectangle: Rounded Corners 18">
            <a:extLst>
              <a:ext uri="{FF2B5EF4-FFF2-40B4-BE49-F238E27FC236}">
                <a16:creationId xmlns:a16="http://schemas.microsoft.com/office/drawing/2014/main" id="{CE64F96B-46DA-F788-F354-8052CFB93CC4}"/>
              </a:ext>
            </a:extLst>
          </p:cNvPr>
          <p:cNvSpPr/>
          <p:nvPr/>
        </p:nvSpPr>
        <p:spPr bwMode="auto">
          <a:xfrm>
            <a:off x="6013727" y="2028444"/>
            <a:ext cx="4043806" cy="2125064"/>
          </a:xfrm>
          <a:prstGeom prst="roundRect">
            <a:avLst/>
          </a:prstGeom>
          <a:solidFill>
            <a:srgbClr val="C1F7F7"/>
          </a:solidFill>
          <a:ln w="19050">
            <a:solidFill>
              <a:schemeClr val="tx1">
                <a:lumMod val="95000"/>
              </a:schemeClr>
            </a:solidFill>
            <a:headEnd type="none" w="med" len="med"/>
            <a:tailEnd type="none" w="med" len="med"/>
          </a:ln>
          <a:effectLst>
            <a:outerShdw blurRad="50800" dist="38100" dir="8100000" algn="tr"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en-US" sz="2000" b="1" dirty="0">
                <a:solidFill>
                  <a:schemeClr val="bg1"/>
                </a:solidFill>
                <a:ea typeface="Segoe UI" pitchFamily="34" charset="0"/>
                <a:cs typeface="Segoe UI" pitchFamily="34" charset="0"/>
              </a:rPr>
              <a:t>Example 2</a:t>
            </a:r>
          </a:p>
          <a:p>
            <a:pPr algn="ctr" defTabSz="932472" fontAlgn="base">
              <a:spcBef>
                <a:spcPct val="0"/>
              </a:spcBef>
              <a:spcAft>
                <a:spcPct val="0"/>
              </a:spcAft>
            </a:pPr>
            <a:r>
              <a:rPr lang="en-US" sz="1800" dirty="0">
                <a:solidFill>
                  <a:schemeClr val="bg1"/>
                </a:solidFill>
                <a:ea typeface="Segoe UI" pitchFamily="34" charset="0"/>
                <a:cs typeface="Segoe UI" pitchFamily="34" charset="0"/>
              </a:rPr>
              <a:t>Testing for the presence of an infectious disease</a:t>
            </a:r>
          </a:p>
          <a:p>
            <a:pPr algn="ctr" defTabSz="932472" fontAlgn="base">
              <a:spcBef>
                <a:spcPct val="0"/>
              </a:spcBef>
              <a:spcAft>
                <a:spcPct val="0"/>
              </a:spcAft>
            </a:pPr>
            <a:endParaRPr lang="en-US" sz="200" dirty="0">
              <a:solidFill>
                <a:schemeClr val="bg1"/>
              </a:solidFill>
              <a:ea typeface="Segoe UI" pitchFamily="34" charset="0"/>
              <a:cs typeface="Segoe UI" pitchFamily="34" charset="0"/>
            </a:endParaRPr>
          </a:p>
          <a:p>
            <a:pPr algn="ctr" defTabSz="932472" fontAlgn="base">
              <a:spcBef>
                <a:spcPct val="0"/>
              </a:spcBef>
              <a:spcAft>
                <a:spcPct val="0"/>
              </a:spcAft>
            </a:pPr>
            <a:r>
              <a:rPr lang="en-US" sz="1000" dirty="0">
                <a:solidFill>
                  <a:schemeClr val="bg1"/>
                </a:solidFill>
                <a:ea typeface="Segoe UI" pitchFamily="34" charset="0"/>
                <a:cs typeface="Segoe UI" pitchFamily="34" charset="0"/>
              </a:rPr>
              <a:t>--------------------------------------------------------------------</a:t>
            </a:r>
          </a:p>
          <a:p>
            <a:pPr algn="ctr" defTabSz="932472" fontAlgn="base">
              <a:spcBef>
                <a:spcPct val="0"/>
              </a:spcBef>
              <a:spcAft>
                <a:spcPct val="0"/>
              </a:spcAft>
            </a:pPr>
            <a:endParaRPr lang="en-US" sz="200" dirty="0">
              <a:solidFill>
                <a:schemeClr val="bg1"/>
              </a:solidFill>
              <a:ea typeface="Segoe UI" pitchFamily="34" charset="0"/>
              <a:cs typeface="Segoe UI" pitchFamily="34" charset="0"/>
            </a:endParaRPr>
          </a:p>
          <a:p>
            <a:pPr defTabSz="932472" fontAlgn="base">
              <a:spcBef>
                <a:spcPct val="0"/>
              </a:spcBef>
              <a:spcAft>
                <a:spcPct val="0"/>
              </a:spcAft>
            </a:pPr>
            <a:r>
              <a:rPr lang="en-US" sz="1600" dirty="0">
                <a:solidFill>
                  <a:schemeClr val="bg1"/>
                </a:solidFill>
                <a:ea typeface="Segoe UI" pitchFamily="34" charset="0"/>
                <a:cs typeface="Segoe UI" pitchFamily="34" charset="0"/>
              </a:rPr>
              <a:t>Which is more dangerous – a false positive or a false negative?</a:t>
            </a:r>
          </a:p>
        </p:txBody>
      </p:sp>
      <p:sp>
        <p:nvSpPr>
          <p:cNvPr id="20" name="Rectangle: Rounded Corners 19">
            <a:extLst>
              <a:ext uri="{FF2B5EF4-FFF2-40B4-BE49-F238E27FC236}">
                <a16:creationId xmlns:a16="http://schemas.microsoft.com/office/drawing/2014/main" id="{362462FE-8A0F-47E0-6D9B-83D1E214AA9F}"/>
              </a:ext>
            </a:extLst>
          </p:cNvPr>
          <p:cNvSpPr/>
          <p:nvPr/>
        </p:nvSpPr>
        <p:spPr bwMode="auto">
          <a:xfrm>
            <a:off x="1384938" y="4505218"/>
            <a:ext cx="4043806" cy="2125064"/>
          </a:xfrm>
          <a:prstGeom prst="roundRect">
            <a:avLst/>
          </a:prstGeom>
          <a:solidFill>
            <a:schemeClr val="accent1">
              <a:lumMod val="20000"/>
              <a:lumOff val="80000"/>
            </a:schemeClr>
          </a:solidFill>
          <a:ln w="19050">
            <a:solidFill>
              <a:schemeClr val="tx1">
                <a:lumMod val="95000"/>
              </a:schemeClr>
            </a:solidFill>
            <a:headEnd type="none" w="med" len="med"/>
            <a:tailEnd type="none" w="med" len="med"/>
          </a:ln>
          <a:effectLst>
            <a:outerShdw blurRad="50800" dist="38100" dir="8100000" algn="tr"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en-US" sz="2000" b="1" dirty="0">
                <a:solidFill>
                  <a:schemeClr val="bg1"/>
                </a:solidFill>
                <a:ea typeface="Segoe UI" pitchFamily="34" charset="0"/>
                <a:cs typeface="Segoe UI" pitchFamily="34" charset="0"/>
              </a:rPr>
              <a:t>Example 3</a:t>
            </a:r>
          </a:p>
          <a:p>
            <a:pPr algn="ctr" defTabSz="932472" fontAlgn="base">
              <a:spcBef>
                <a:spcPct val="0"/>
              </a:spcBef>
              <a:spcAft>
                <a:spcPct val="0"/>
              </a:spcAft>
            </a:pPr>
            <a:r>
              <a:rPr lang="en-US" sz="1800" dirty="0">
                <a:solidFill>
                  <a:schemeClr val="bg1"/>
                </a:solidFill>
                <a:ea typeface="Segoe UI" pitchFamily="34" charset="0"/>
                <a:cs typeface="Segoe UI" pitchFamily="34" charset="0"/>
              </a:rPr>
              <a:t>Evaluating the citations from a LLM response</a:t>
            </a:r>
          </a:p>
          <a:p>
            <a:pPr algn="ctr" defTabSz="932472" fontAlgn="base">
              <a:spcBef>
                <a:spcPct val="0"/>
              </a:spcBef>
              <a:spcAft>
                <a:spcPct val="0"/>
              </a:spcAft>
            </a:pPr>
            <a:endParaRPr lang="en-US" sz="200" dirty="0">
              <a:solidFill>
                <a:schemeClr val="bg1"/>
              </a:solidFill>
              <a:ea typeface="Segoe UI" pitchFamily="34" charset="0"/>
              <a:cs typeface="Segoe UI" pitchFamily="34" charset="0"/>
            </a:endParaRPr>
          </a:p>
          <a:p>
            <a:pPr algn="ctr" defTabSz="932472" fontAlgn="base">
              <a:spcBef>
                <a:spcPct val="0"/>
              </a:spcBef>
              <a:spcAft>
                <a:spcPct val="0"/>
              </a:spcAft>
            </a:pPr>
            <a:r>
              <a:rPr lang="en-US" sz="1000" dirty="0">
                <a:solidFill>
                  <a:schemeClr val="bg1"/>
                </a:solidFill>
                <a:ea typeface="Segoe UI" pitchFamily="34" charset="0"/>
                <a:cs typeface="Segoe UI" pitchFamily="34" charset="0"/>
              </a:rPr>
              <a:t>--------------------------------------------------------------------</a:t>
            </a:r>
          </a:p>
          <a:p>
            <a:pPr algn="ctr" defTabSz="932472" fontAlgn="base">
              <a:spcBef>
                <a:spcPct val="0"/>
              </a:spcBef>
              <a:spcAft>
                <a:spcPct val="0"/>
              </a:spcAft>
            </a:pPr>
            <a:endParaRPr lang="en-US" sz="200" dirty="0">
              <a:solidFill>
                <a:schemeClr val="bg1"/>
              </a:solidFill>
              <a:ea typeface="Segoe UI" pitchFamily="34" charset="0"/>
              <a:cs typeface="Segoe UI" pitchFamily="34" charset="0"/>
            </a:endParaRPr>
          </a:p>
          <a:p>
            <a:pPr defTabSz="932472" fontAlgn="base">
              <a:spcBef>
                <a:spcPct val="0"/>
              </a:spcBef>
              <a:spcAft>
                <a:spcPct val="0"/>
              </a:spcAft>
            </a:pPr>
            <a:r>
              <a:rPr lang="en-US" sz="1600" dirty="0">
                <a:solidFill>
                  <a:schemeClr val="bg1"/>
                </a:solidFill>
                <a:ea typeface="Segoe UI" pitchFamily="34" charset="0"/>
                <a:cs typeface="Segoe UI" pitchFamily="34" charset="0"/>
              </a:rPr>
              <a:t>In theory, token overlap metrics (like F1) could work. But it’s less clear in practice.</a:t>
            </a:r>
          </a:p>
        </p:txBody>
      </p:sp>
      <p:sp>
        <p:nvSpPr>
          <p:cNvPr id="21" name="Rectangle: Rounded Corners 20">
            <a:extLst>
              <a:ext uri="{FF2B5EF4-FFF2-40B4-BE49-F238E27FC236}">
                <a16:creationId xmlns:a16="http://schemas.microsoft.com/office/drawing/2014/main" id="{109D1B93-7E5A-93FD-C3E5-A50C95DD0A78}"/>
              </a:ext>
            </a:extLst>
          </p:cNvPr>
          <p:cNvSpPr/>
          <p:nvPr/>
        </p:nvSpPr>
        <p:spPr bwMode="auto">
          <a:xfrm>
            <a:off x="6013727" y="4505218"/>
            <a:ext cx="4043806" cy="2125064"/>
          </a:xfrm>
          <a:prstGeom prst="roundRect">
            <a:avLst/>
          </a:prstGeom>
          <a:solidFill>
            <a:schemeClr val="accent1">
              <a:lumMod val="20000"/>
              <a:lumOff val="80000"/>
            </a:schemeClr>
          </a:solidFill>
          <a:ln w="19050">
            <a:solidFill>
              <a:schemeClr val="tx1">
                <a:lumMod val="95000"/>
              </a:schemeClr>
            </a:solidFill>
            <a:headEnd type="none" w="med" len="med"/>
            <a:tailEnd type="none" w="med" len="med"/>
          </a:ln>
          <a:effectLst>
            <a:outerShdw blurRad="50800" dist="38100" dir="8100000" algn="tr"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en-US" sz="2000" b="1" dirty="0">
                <a:solidFill>
                  <a:schemeClr val="bg1"/>
                </a:solidFill>
                <a:ea typeface="Segoe UI" pitchFamily="34" charset="0"/>
                <a:cs typeface="Segoe UI" pitchFamily="34" charset="0"/>
              </a:rPr>
              <a:t>Example 4</a:t>
            </a:r>
          </a:p>
          <a:p>
            <a:pPr algn="ctr" defTabSz="932472" fontAlgn="base">
              <a:spcBef>
                <a:spcPct val="0"/>
              </a:spcBef>
              <a:spcAft>
                <a:spcPct val="0"/>
              </a:spcAft>
            </a:pPr>
            <a:r>
              <a:rPr lang="en-US" sz="1800" dirty="0">
                <a:solidFill>
                  <a:schemeClr val="bg1"/>
                </a:solidFill>
                <a:ea typeface="Segoe UI" pitchFamily="34" charset="0"/>
                <a:cs typeface="Segoe UI" pitchFamily="34" charset="0"/>
              </a:rPr>
              <a:t>Evaluating an LLM’s answer to a Named-Entity Recognition task</a:t>
            </a:r>
          </a:p>
          <a:p>
            <a:pPr algn="ctr" defTabSz="932472" fontAlgn="base">
              <a:spcBef>
                <a:spcPct val="0"/>
              </a:spcBef>
              <a:spcAft>
                <a:spcPct val="0"/>
              </a:spcAft>
            </a:pPr>
            <a:endParaRPr lang="en-US" sz="200" dirty="0">
              <a:solidFill>
                <a:schemeClr val="bg1"/>
              </a:solidFill>
              <a:ea typeface="Segoe UI" pitchFamily="34" charset="0"/>
              <a:cs typeface="Segoe UI" pitchFamily="34" charset="0"/>
            </a:endParaRPr>
          </a:p>
          <a:p>
            <a:pPr algn="ctr" defTabSz="932472" fontAlgn="base">
              <a:spcBef>
                <a:spcPct val="0"/>
              </a:spcBef>
              <a:spcAft>
                <a:spcPct val="0"/>
              </a:spcAft>
            </a:pPr>
            <a:r>
              <a:rPr lang="en-US" sz="1000" dirty="0">
                <a:solidFill>
                  <a:schemeClr val="bg1"/>
                </a:solidFill>
                <a:ea typeface="Segoe UI" pitchFamily="34" charset="0"/>
                <a:cs typeface="Segoe UI" pitchFamily="34" charset="0"/>
              </a:rPr>
              <a:t>--------------------------------------------------------------------</a:t>
            </a:r>
          </a:p>
          <a:p>
            <a:pPr algn="ctr" defTabSz="932472" fontAlgn="base">
              <a:spcBef>
                <a:spcPct val="0"/>
              </a:spcBef>
              <a:spcAft>
                <a:spcPct val="0"/>
              </a:spcAft>
            </a:pPr>
            <a:endParaRPr lang="en-US" sz="200" dirty="0">
              <a:solidFill>
                <a:schemeClr val="bg1"/>
              </a:solidFill>
              <a:ea typeface="Segoe UI" pitchFamily="34" charset="0"/>
              <a:cs typeface="Segoe UI" pitchFamily="34" charset="0"/>
            </a:endParaRPr>
          </a:p>
          <a:p>
            <a:pPr defTabSz="932472" fontAlgn="base">
              <a:spcBef>
                <a:spcPct val="0"/>
              </a:spcBef>
              <a:spcAft>
                <a:spcPct val="0"/>
              </a:spcAft>
            </a:pPr>
            <a:r>
              <a:rPr lang="en-US" sz="1600" dirty="0">
                <a:solidFill>
                  <a:schemeClr val="bg1"/>
                </a:solidFill>
                <a:ea typeface="Segoe UI" pitchFamily="34" charset="0"/>
                <a:cs typeface="Segoe UI" pitchFamily="34" charset="0"/>
              </a:rPr>
              <a:t>Token similarity metrics like F1 would work a lot better here.</a:t>
            </a:r>
          </a:p>
        </p:txBody>
      </p:sp>
    </p:spTree>
    <p:extLst>
      <p:ext uri="{BB962C8B-B14F-4D97-AF65-F5344CB8AC3E}">
        <p14:creationId xmlns:p14="http://schemas.microsoft.com/office/powerpoint/2010/main" val="144290072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fade">
                                      <p:cBhvr>
                                        <p:cTn id="12" dur="500"/>
                                        <p:tgtEl>
                                          <p:spTgt spid="1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fade">
                                      <p:cBhvr>
                                        <p:cTn id="17" dur="500"/>
                                        <p:tgtEl>
                                          <p:spTgt spid="2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1"/>
                                        </p:tgtEl>
                                        <p:attrNameLst>
                                          <p:attrName>style.visibility</p:attrName>
                                        </p:attrNameLst>
                                      </p:cBhvr>
                                      <p:to>
                                        <p:strVal val="visible"/>
                                      </p:to>
                                    </p:set>
                                    <p:animEffect transition="in" filter="fade">
                                      <p:cBhvr>
                                        <p:cTn id="22"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9" grpId="0" animBg="1"/>
      <p:bldP spid="20" grpId="0" animBg="1"/>
      <p:bldP spid="21"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46D7A1-B0A3-1200-F531-15E8C9CD30F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1162F1E-CBB7-5DAA-CCF4-00DC5710D59B}"/>
              </a:ext>
            </a:extLst>
          </p:cNvPr>
          <p:cNvSpPr txBox="1">
            <a:spLocks/>
          </p:cNvSpPr>
          <p:nvPr/>
        </p:nvSpPr>
        <p:spPr>
          <a:xfrm>
            <a:off x="734601" y="477829"/>
            <a:ext cx="9462499" cy="1166037"/>
          </a:xfrm>
          <a:prstGeom prst="rect">
            <a:avLst/>
          </a:prstGeom>
        </p:spPr>
        <p:txBody>
          <a:bodyPr anchor="b"/>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r>
              <a:rPr lang="en-US" sz="4000" dirty="0">
                <a:solidFill>
                  <a:schemeClr val="accent3"/>
                </a:solidFill>
                <a:cs typeface="Segoe UI"/>
              </a:rPr>
              <a:t>Selecting Evaluation Metrics (1)</a:t>
            </a:r>
            <a:br>
              <a:rPr lang="en-US" sz="4000" dirty="0">
                <a:solidFill>
                  <a:schemeClr val="accent3"/>
                </a:solidFill>
                <a:cs typeface="Segoe UI"/>
              </a:rPr>
            </a:br>
            <a:r>
              <a:rPr lang="en-US" sz="2400" dirty="0">
                <a:solidFill>
                  <a:schemeClr val="accent3"/>
                </a:solidFill>
                <a:cs typeface="Segoe UI"/>
              </a:rPr>
              <a:t>A few examples</a:t>
            </a:r>
          </a:p>
        </p:txBody>
      </p:sp>
      <p:cxnSp>
        <p:nvCxnSpPr>
          <p:cNvPr id="4" name="Straight Connector 3">
            <a:extLst>
              <a:ext uri="{FF2B5EF4-FFF2-40B4-BE49-F238E27FC236}">
                <a16:creationId xmlns:a16="http://schemas.microsoft.com/office/drawing/2014/main" id="{3557EDB5-B7CE-4D3B-614D-2024C352B99D}"/>
              </a:ext>
            </a:extLst>
          </p:cNvPr>
          <p:cNvCxnSpPr>
            <a:cxnSpLocks/>
          </p:cNvCxnSpPr>
          <p:nvPr/>
        </p:nvCxnSpPr>
        <p:spPr>
          <a:xfrm>
            <a:off x="833760" y="1803115"/>
            <a:ext cx="10359934" cy="0"/>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Rectangle: Rounded Corners 14">
            <a:extLst>
              <a:ext uri="{FF2B5EF4-FFF2-40B4-BE49-F238E27FC236}">
                <a16:creationId xmlns:a16="http://schemas.microsoft.com/office/drawing/2014/main" id="{DB98A807-2D91-96A9-C0F0-C9143FC5B8E9}"/>
              </a:ext>
            </a:extLst>
          </p:cNvPr>
          <p:cNvSpPr/>
          <p:nvPr/>
        </p:nvSpPr>
        <p:spPr bwMode="auto">
          <a:xfrm>
            <a:off x="833761" y="2126047"/>
            <a:ext cx="5109839" cy="1022977"/>
          </a:xfrm>
          <a:prstGeom prst="roundRect">
            <a:avLst/>
          </a:prstGeom>
          <a:solidFill>
            <a:srgbClr val="EEC6BC"/>
          </a:solidFill>
          <a:ln w="19050">
            <a:solidFill>
              <a:schemeClr val="tx1">
                <a:lumMod val="95000"/>
              </a:schemeClr>
            </a:solidFill>
            <a:headEnd type="none" w="med" len="med"/>
            <a:tailEnd type="none" w="med" len="med"/>
          </a:ln>
          <a:effectLst>
            <a:outerShdw blurRad="50800" dist="38100" dir="8100000" algn="tr"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defTabSz="932472" fontAlgn="base">
              <a:spcBef>
                <a:spcPct val="0"/>
              </a:spcBef>
              <a:spcAft>
                <a:spcPct val="0"/>
              </a:spcAft>
            </a:pPr>
            <a:r>
              <a:rPr lang="en-US" sz="2000" b="1" dirty="0">
                <a:solidFill>
                  <a:schemeClr val="bg1"/>
                </a:solidFill>
                <a:ea typeface="Segoe UI" pitchFamily="34" charset="0"/>
                <a:cs typeface="Segoe UI" pitchFamily="34" charset="0"/>
              </a:rPr>
              <a:t>Example 1: </a:t>
            </a:r>
            <a:r>
              <a:rPr lang="en-US" sz="2000" dirty="0">
                <a:solidFill>
                  <a:schemeClr val="bg1"/>
                </a:solidFill>
                <a:ea typeface="Segoe UI" pitchFamily="34" charset="0"/>
                <a:cs typeface="Segoe UI" pitchFamily="34" charset="0"/>
              </a:rPr>
              <a:t>Building a regression model to predict home prices</a:t>
            </a:r>
          </a:p>
        </p:txBody>
      </p:sp>
      <p:sp>
        <p:nvSpPr>
          <p:cNvPr id="5" name="Rectangle: Rounded Corners 4">
            <a:extLst>
              <a:ext uri="{FF2B5EF4-FFF2-40B4-BE49-F238E27FC236}">
                <a16:creationId xmlns:a16="http://schemas.microsoft.com/office/drawing/2014/main" id="{6685C390-7638-7AFC-FAEA-C7ADB1C6D024}"/>
              </a:ext>
            </a:extLst>
          </p:cNvPr>
          <p:cNvSpPr/>
          <p:nvPr/>
        </p:nvSpPr>
        <p:spPr bwMode="auto">
          <a:xfrm>
            <a:off x="833761" y="3471955"/>
            <a:ext cx="5109839" cy="2692539"/>
          </a:xfrm>
          <a:prstGeom prst="roundRect">
            <a:avLst/>
          </a:prstGeom>
          <a:solidFill>
            <a:srgbClr val="F9EAE7"/>
          </a:solidFill>
          <a:ln w="19050">
            <a:solidFill>
              <a:schemeClr val="tx1">
                <a:lumMod val="95000"/>
              </a:schemeClr>
            </a:solidFill>
            <a:headEnd type="none" w="med" len="med"/>
            <a:tailEnd type="none" w="med" len="med"/>
          </a:ln>
          <a:effectLst>
            <a:outerShdw blurRad="50800" dist="38100" dir="8100000" algn="tr"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342900" indent="-342900" algn="l" defTabSz="932472" fontAlgn="base">
              <a:spcBef>
                <a:spcPts val="1000"/>
              </a:spcBef>
              <a:spcAft>
                <a:spcPct val="0"/>
              </a:spcAft>
              <a:buFont typeface="Wingdings" panose="05000000000000000000" pitchFamily="2" charset="2"/>
              <a:buChar char="Ø"/>
            </a:pPr>
            <a:r>
              <a:rPr lang="en-US" sz="1800" dirty="0">
                <a:solidFill>
                  <a:schemeClr val="bg1">
                    <a:lumMod val="85000"/>
                    <a:lumOff val="15000"/>
                  </a:schemeClr>
                </a:solidFill>
                <a:ea typeface="Segoe UI" pitchFamily="34" charset="0"/>
                <a:cs typeface="Segoe UI" pitchFamily="34" charset="0"/>
              </a:rPr>
              <a:t>This is a regression problem, so we can select </a:t>
            </a:r>
            <a:r>
              <a:rPr lang="en-US" sz="1800" b="1" dirty="0">
                <a:solidFill>
                  <a:schemeClr val="bg1">
                    <a:lumMod val="85000"/>
                    <a:lumOff val="15000"/>
                  </a:schemeClr>
                </a:solidFill>
                <a:ea typeface="Segoe UI" pitchFamily="34" charset="0"/>
                <a:cs typeface="Segoe UI" pitchFamily="34" charset="0"/>
              </a:rPr>
              <a:t>MSE</a:t>
            </a:r>
            <a:r>
              <a:rPr lang="en-US" sz="1800" dirty="0">
                <a:solidFill>
                  <a:schemeClr val="bg1">
                    <a:lumMod val="85000"/>
                    <a:lumOff val="15000"/>
                  </a:schemeClr>
                </a:solidFill>
                <a:ea typeface="Segoe UI" pitchFamily="34" charset="0"/>
                <a:cs typeface="Segoe UI" pitchFamily="34" charset="0"/>
              </a:rPr>
              <a:t> or </a:t>
            </a:r>
            <a:r>
              <a:rPr lang="en-US" sz="1800" b="1" dirty="0">
                <a:solidFill>
                  <a:schemeClr val="bg1">
                    <a:lumMod val="85000"/>
                    <a:lumOff val="15000"/>
                  </a:schemeClr>
                </a:solidFill>
                <a:ea typeface="Segoe UI" pitchFamily="34" charset="0"/>
                <a:cs typeface="Segoe UI" pitchFamily="34" charset="0"/>
              </a:rPr>
              <a:t>MAE</a:t>
            </a:r>
            <a:r>
              <a:rPr lang="en-US" sz="1800" dirty="0">
                <a:solidFill>
                  <a:schemeClr val="bg1">
                    <a:lumMod val="85000"/>
                    <a:lumOff val="15000"/>
                  </a:schemeClr>
                </a:solidFill>
                <a:ea typeface="Segoe UI" pitchFamily="34" charset="0"/>
                <a:cs typeface="Segoe UI" pitchFamily="34" charset="0"/>
              </a:rPr>
              <a:t> as our metrics</a:t>
            </a:r>
          </a:p>
          <a:p>
            <a:pPr marL="342900" indent="-342900" algn="l" defTabSz="932472" fontAlgn="base">
              <a:spcBef>
                <a:spcPts val="1000"/>
              </a:spcBef>
              <a:spcAft>
                <a:spcPct val="0"/>
              </a:spcAft>
              <a:buFont typeface="Wingdings" panose="05000000000000000000" pitchFamily="2" charset="2"/>
              <a:buChar char="Ø"/>
            </a:pPr>
            <a:r>
              <a:rPr lang="en-US" sz="1800" dirty="0">
                <a:solidFill>
                  <a:schemeClr val="bg1">
                    <a:lumMod val="85000"/>
                    <a:lumOff val="15000"/>
                  </a:schemeClr>
                </a:solidFill>
                <a:ea typeface="Segoe UI" pitchFamily="34" charset="0"/>
                <a:cs typeface="Segoe UI" pitchFamily="34" charset="0"/>
              </a:rPr>
              <a:t>But: understand that one is more sensitive to outliers</a:t>
            </a:r>
          </a:p>
          <a:p>
            <a:pPr marL="342900" indent="-342900" algn="l" defTabSz="932472" fontAlgn="base">
              <a:spcBef>
                <a:spcPts val="1000"/>
              </a:spcBef>
              <a:spcAft>
                <a:spcPct val="0"/>
              </a:spcAft>
              <a:buFont typeface="Wingdings" panose="05000000000000000000" pitchFamily="2" charset="2"/>
              <a:buChar char="Ø"/>
            </a:pPr>
            <a:r>
              <a:rPr lang="en-US" sz="1800" dirty="0">
                <a:solidFill>
                  <a:schemeClr val="bg1">
                    <a:lumMod val="85000"/>
                    <a:lumOff val="15000"/>
                  </a:schemeClr>
                </a:solidFill>
                <a:ea typeface="Segoe UI" pitchFamily="34" charset="0"/>
                <a:cs typeface="Segoe UI" pitchFamily="34" charset="0"/>
              </a:rPr>
              <a:t>Neither is more “correct”, it depends on how you want your model to respond to the data</a:t>
            </a:r>
          </a:p>
        </p:txBody>
      </p:sp>
      <p:pic>
        <p:nvPicPr>
          <p:cNvPr id="8" name="Picture 7">
            <a:extLst>
              <a:ext uri="{FF2B5EF4-FFF2-40B4-BE49-F238E27FC236}">
                <a16:creationId xmlns:a16="http://schemas.microsoft.com/office/drawing/2014/main" id="{3014C054-A6B3-2C68-D191-E3AEF338FBF8}"/>
              </a:ext>
            </a:extLst>
          </p:cNvPr>
          <p:cNvPicPr>
            <a:picLocks noChangeAspect="1"/>
          </p:cNvPicPr>
          <p:nvPr/>
        </p:nvPicPr>
        <p:blipFill>
          <a:blip r:embed="rId2"/>
          <a:stretch>
            <a:fillRect/>
          </a:stretch>
        </p:blipFill>
        <p:spPr>
          <a:xfrm>
            <a:off x="6741312" y="2637535"/>
            <a:ext cx="4452382" cy="2984631"/>
          </a:xfrm>
          <a:prstGeom prst="rect">
            <a:avLst/>
          </a:prstGeom>
        </p:spPr>
      </p:pic>
    </p:spTree>
    <p:extLst>
      <p:ext uri="{BB962C8B-B14F-4D97-AF65-F5344CB8AC3E}">
        <p14:creationId xmlns:p14="http://schemas.microsoft.com/office/powerpoint/2010/main" val="701456908"/>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CA9D6D-0273-2C35-ADFB-0A3C04740C0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22A044C-DCF9-86B6-E16E-9BC0221254CF}"/>
              </a:ext>
            </a:extLst>
          </p:cNvPr>
          <p:cNvSpPr txBox="1">
            <a:spLocks/>
          </p:cNvSpPr>
          <p:nvPr/>
        </p:nvSpPr>
        <p:spPr>
          <a:xfrm>
            <a:off x="734601" y="477829"/>
            <a:ext cx="9462499" cy="1166037"/>
          </a:xfrm>
          <a:prstGeom prst="rect">
            <a:avLst/>
          </a:prstGeom>
        </p:spPr>
        <p:txBody>
          <a:bodyPr anchor="b"/>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r>
              <a:rPr lang="en-US" sz="4000" dirty="0">
                <a:solidFill>
                  <a:schemeClr val="accent3"/>
                </a:solidFill>
                <a:cs typeface="Segoe UI"/>
              </a:rPr>
              <a:t>Selecting Evaluation Metrics (2)</a:t>
            </a:r>
            <a:br>
              <a:rPr lang="en-US" sz="4000" dirty="0">
                <a:solidFill>
                  <a:schemeClr val="accent3"/>
                </a:solidFill>
                <a:cs typeface="Segoe UI"/>
              </a:rPr>
            </a:br>
            <a:r>
              <a:rPr lang="en-US" sz="2400" dirty="0">
                <a:solidFill>
                  <a:schemeClr val="accent3"/>
                </a:solidFill>
                <a:cs typeface="Segoe UI"/>
              </a:rPr>
              <a:t>A few examples</a:t>
            </a:r>
          </a:p>
        </p:txBody>
      </p:sp>
      <p:cxnSp>
        <p:nvCxnSpPr>
          <p:cNvPr id="4" name="Straight Connector 3">
            <a:extLst>
              <a:ext uri="{FF2B5EF4-FFF2-40B4-BE49-F238E27FC236}">
                <a16:creationId xmlns:a16="http://schemas.microsoft.com/office/drawing/2014/main" id="{EA9100BC-EF75-0E89-A3A8-2E66B29B6541}"/>
              </a:ext>
            </a:extLst>
          </p:cNvPr>
          <p:cNvCxnSpPr>
            <a:cxnSpLocks/>
          </p:cNvCxnSpPr>
          <p:nvPr/>
        </p:nvCxnSpPr>
        <p:spPr>
          <a:xfrm>
            <a:off x="833760" y="1803115"/>
            <a:ext cx="10359934" cy="0"/>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Rectangle: Rounded Corners 14">
            <a:extLst>
              <a:ext uri="{FF2B5EF4-FFF2-40B4-BE49-F238E27FC236}">
                <a16:creationId xmlns:a16="http://schemas.microsoft.com/office/drawing/2014/main" id="{1BA1F3EF-6C99-47B2-88D6-3C538C1437F1}"/>
              </a:ext>
            </a:extLst>
          </p:cNvPr>
          <p:cNvSpPr/>
          <p:nvPr/>
        </p:nvSpPr>
        <p:spPr bwMode="auto">
          <a:xfrm>
            <a:off x="833761" y="2126047"/>
            <a:ext cx="5109839" cy="1022977"/>
          </a:xfrm>
          <a:prstGeom prst="roundRect">
            <a:avLst/>
          </a:prstGeom>
          <a:solidFill>
            <a:srgbClr val="C1F7F7"/>
          </a:solidFill>
          <a:ln w="19050">
            <a:solidFill>
              <a:schemeClr val="tx1">
                <a:lumMod val="95000"/>
              </a:schemeClr>
            </a:solidFill>
            <a:headEnd type="none" w="med" len="med"/>
            <a:tailEnd type="none" w="med" len="med"/>
          </a:ln>
          <a:effectLst>
            <a:outerShdw blurRad="50800" dist="38100" dir="8100000" algn="tr"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defTabSz="932472" fontAlgn="base">
              <a:spcBef>
                <a:spcPct val="0"/>
              </a:spcBef>
              <a:spcAft>
                <a:spcPct val="0"/>
              </a:spcAft>
            </a:pPr>
            <a:r>
              <a:rPr lang="en-US" sz="2000" b="1" dirty="0">
                <a:solidFill>
                  <a:schemeClr val="bg1"/>
                </a:solidFill>
                <a:ea typeface="Segoe UI" pitchFamily="34" charset="0"/>
                <a:cs typeface="Segoe UI" pitchFamily="34" charset="0"/>
              </a:rPr>
              <a:t>Example 2:</a:t>
            </a:r>
            <a:r>
              <a:rPr lang="en-US" sz="2000" dirty="0">
                <a:solidFill>
                  <a:schemeClr val="bg1"/>
                </a:solidFill>
                <a:ea typeface="Segoe UI" pitchFamily="34" charset="0"/>
                <a:cs typeface="Segoe UI" pitchFamily="34" charset="0"/>
              </a:rPr>
              <a:t> Testing for the presence of an infectious disease</a:t>
            </a:r>
          </a:p>
        </p:txBody>
      </p:sp>
      <p:sp>
        <p:nvSpPr>
          <p:cNvPr id="5" name="Rectangle: Rounded Corners 4">
            <a:extLst>
              <a:ext uri="{FF2B5EF4-FFF2-40B4-BE49-F238E27FC236}">
                <a16:creationId xmlns:a16="http://schemas.microsoft.com/office/drawing/2014/main" id="{1509517A-8380-0EC7-4682-EAD2097FAE82}"/>
              </a:ext>
            </a:extLst>
          </p:cNvPr>
          <p:cNvSpPr/>
          <p:nvPr/>
        </p:nvSpPr>
        <p:spPr bwMode="auto">
          <a:xfrm>
            <a:off x="833761" y="3471955"/>
            <a:ext cx="5109839" cy="2692539"/>
          </a:xfrm>
          <a:prstGeom prst="roundRect">
            <a:avLst/>
          </a:prstGeom>
          <a:solidFill>
            <a:srgbClr val="E9FDFD"/>
          </a:solidFill>
          <a:ln w="19050">
            <a:solidFill>
              <a:schemeClr val="tx1">
                <a:lumMod val="95000"/>
              </a:schemeClr>
            </a:solidFill>
            <a:headEnd type="none" w="med" len="med"/>
            <a:tailEnd type="none" w="med" len="med"/>
          </a:ln>
          <a:effectLst>
            <a:outerShdw blurRad="50800" dist="38100" dir="8100000" algn="tr"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342900" indent="-342900" algn="l" defTabSz="932472" fontAlgn="base">
              <a:spcBef>
                <a:spcPts val="1000"/>
              </a:spcBef>
              <a:spcAft>
                <a:spcPct val="0"/>
              </a:spcAft>
              <a:buFont typeface="Wingdings" panose="05000000000000000000" pitchFamily="2" charset="2"/>
              <a:buChar char="Ø"/>
            </a:pPr>
            <a:r>
              <a:rPr lang="en-US" sz="1800" dirty="0">
                <a:solidFill>
                  <a:schemeClr val="bg1">
                    <a:lumMod val="85000"/>
                    <a:lumOff val="15000"/>
                  </a:schemeClr>
                </a:solidFill>
                <a:ea typeface="Segoe UI" pitchFamily="34" charset="0"/>
                <a:cs typeface="Segoe UI" pitchFamily="34" charset="0"/>
              </a:rPr>
              <a:t>This is a standard binary classifier. So we can consider </a:t>
            </a:r>
            <a:r>
              <a:rPr lang="en-US" sz="1800" b="1" dirty="0">
                <a:solidFill>
                  <a:schemeClr val="bg1">
                    <a:lumMod val="85000"/>
                    <a:lumOff val="15000"/>
                  </a:schemeClr>
                </a:solidFill>
                <a:ea typeface="Segoe UI" pitchFamily="34" charset="0"/>
                <a:cs typeface="Segoe UI" pitchFamily="34" charset="0"/>
              </a:rPr>
              <a:t>precision</a:t>
            </a:r>
            <a:r>
              <a:rPr lang="en-US" sz="1800" dirty="0">
                <a:solidFill>
                  <a:schemeClr val="bg1">
                    <a:lumMod val="85000"/>
                    <a:lumOff val="15000"/>
                  </a:schemeClr>
                </a:solidFill>
                <a:ea typeface="Segoe UI" pitchFamily="34" charset="0"/>
                <a:cs typeface="Segoe UI" pitchFamily="34" charset="0"/>
              </a:rPr>
              <a:t>, </a:t>
            </a:r>
            <a:r>
              <a:rPr lang="en-US" sz="1800" b="1" dirty="0">
                <a:solidFill>
                  <a:schemeClr val="bg1">
                    <a:lumMod val="85000"/>
                    <a:lumOff val="15000"/>
                  </a:schemeClr>
                </a:solidFill>
                <a:ea typeface="Segoe UI" pitchFamily="34" charset="0"/>
                <a:cs typeface="Segoe UI" pitchFamily="34" charset="0"/>
              </a:rPr>
              <a:t>recall</a:t>
            </a:r>
            <a:r>
              <a:rPr lang="en-US" sz="1800" dirty="0">
                <a:solidFill>
                  <a:schemeClr val="bg1">
                    <a:lumMod val="85000"/>
                    <a:lumOff val="15000"/>
                  </a:schemeClr>
                </a:solidFill>
                <a:ea typeface="Segoe UI" pitchFamily="34" charset="0"/>
                <a:cs typeface="Segoe UI" pitchFamily="34" charset="0"/>
              </a:rPr>
              <a:t>, or </a:t>
            </a:r>
            <a:r>
              <a:rPr lang="en-US" sz="1800" b="1" dirty="0">
                <a:solidFill>
                  <a:schemeClr val="bg1">
                    <a:lumMod val="85000"/>
                    <a:lumOff val="15000"/>
                  </a:schemeClr>
                </a:solidFill>
                <a:ea typeface="Segoe UI" pitchFamily="34" charset="0"/>
                <a:cs typeface="Segoe UI" pitchFamily="34" charset="0"/>
              </a:rPr>
              <a:t>F1</a:t>
            </a:r>
          </a:p>
          <a:p>
            <a:pPr marL="342900" indent="-342900" algn="l" defTabSz="932472" fontAlgn="base">
              <a:spcBef>
                <a:spcPts val="1000"/>
              </a:spcBef>
              <a:spcAft>
                <a:spcPct val="0"/>
              </a:spcAft>
              <a:buFont typeface="Wingdings" panose="05000000000000000000" pitchFamily="2" charset="2"/>
              <a:buChar char="Ø"/>
            </a:pPr>
            <a:r>
              <a:rPr lang="en-US" sz="1800" dirty="0">
                <a:solidFill>
                  <a:schemeClr val="bg1">
                    <a:lumMod val="85000"/>
                    <a:lumOff val="15000"/>
                  </a:schemeClr>
                </a:solidFill>
                <a:ea typeface="Segoe UI" pitchFamily="34" charset="0"/>
                <a:cs typeface="Segoe UI" pitchFamily="34" charset="0"/>
              </a:rPr>
              <a:t>But: which is more dangerous – a false positive or false negative?</a:t>
            </a:r>
          </a:p>
          <a:p>
            <a:pPr marL="800083" lvl="1" indent="-342900" defTabSz="932472" fontAlgn="base">
              <a:spcBef>
                <a:spcPts val="1000"/>
              </a:spcBef>
              <a:spcAft>
                <a:spcPct val="0"/>
              </a:spcAft>
              <a:buFont typeface="Wingdings" panose="05000000000000000000" pitchFamily="2" charset="2"/>
              <a:buChar char="v"/>
            </a:pPr>
            <a:r>
              <a:rPr lang="en-US" sz="1600" dirty="0">
                <a:solidFill>
                  <a:schemeClr val="bg1">
                    <a:lumMod val="85000"/>
                    <a:lumOff val="15000"/>
                  </a:schemeClr>
                </a:solidFill>
                <a:ea typeface="Segoe UI" pitchFamily="34" charset="0"/>
                <a:cs typeface="Segoe UI" pitchFamily="34" charset="0"/>
              </a:rPr>
              <a:t>Let’s say we’re screening for a rare genetic condition in newborns?</a:t>
            </a:r>
          </a:p>
          <a:p>
            <a:pPr marL="800083" lvl="1" indent="-342900" defTabSz="932472" fontAlgn="base">
              <a:spcBef>
                <a:spcPts val="1000"/>
              </a:spcBef>
              <a:spcAft>
                <a:spcPct val="0"/>
              </a:spcAft>
              <a:buFont typeface="Wingdings" panose="05000000000000000000" pitchFamily="2" charset="2"/>
              <a:buChar char="v"/>
            </a:pPr>
            <a:r>
              <a:rPr lang="en-US" sz="1600" dirty="0">
                <a:solidFill>
                  <a:schemeClr val="bg1">
                    <a:lumMod val="85000"/>
                    <a:lumOff val="15000"/>
                  </a:schemeClr>
                </a:solidFill>
                <a:ea typeface="Segoe UI" pitchFamily="34" charset="0"/>
                <a:cs typeface="Segoe UI" pitchFamily="34" charset="0"/>
              </a:rPr>
              <a:t>What about the T-virus?</a:t>
            </a:r>
          </a:p>
        </p:txBody>
      </p:sp>
      <p:pic>
        <p:nvPicPr>
          <p:cNvPr id="6" name="Picture 5">
            <a:extLst>
              <a:ext uri="{FF2B5EF4-FFF2-40B4-BE49-F238E27FC236}">
                <a16:creationId xmlns:a16="http://schemas.microsoft.com/office/drawing/2014/main" id="{A87A0F43-0A56-80A0-76FE-B3DEB5A3B13A}"/>
              </a:ext>
            </a:extLst>
          </p:cNvPr>
          <p:cNvPicPr>
            <a:picLocks noChangeAspect="1"/>
          </p:cNvPicPr>
          <p:nvPr/>
        </p:nvPicPr>
        <p:blipFill>
          <a:blip r:embed="rId2"/>
          <a:stretch>
            <a:fillRect/>
          </a:stretch>
        </p:blipFill>
        <p:spPr>
          <a:xfrm>
            <a:off x="7187503" y="2233925"/>
            <a:ext cx="3172432" cy="1477447"/>
          </a:xfrm>
          <a:prstGeom prst="rect">
            <a:avLst/>
          </a:prstGeom>
        </p:spPr>
      </p:pic>
      <p:pic>
        <p:nvPicPr>
          <p:cNvPr id="8" name="Picture 7">
            <a:extLst>
              <a:ext uri="{FF2B5EF4-FFF2-40B4-BE49-F238E27FC236}">
                <a16:creationId xmlns:a16="http://schemas.microsoft.com/office/drawing/2014/main" id="{FCD1463D-03F8-4966-50EC-5D0FFA14B98E}"/>
              </a:ext>
            </a:extLst>
          </p:cNvPr>
          <p:cNvPicPr>
            <a:picLocks noChangeAspect="1"/>
          </p:cNvPicPr>
          <p:nvPr/>
        </p:nvPicPr>
        <p:blipFill>
          <a:blip r:embed="rId3"/>
          <a:stretch>
            <a:fillRect/>
          </a:stretch>
        </p:blipFill>
        <p:spPr>
          <a:xfrm rot="21303080">
            <a:off x="7264599" y="4286938"/>
            <a:ext cx="3439848" cy="1936104"/>
          </a:xfrm>
          <a:prstGeom prst="rect">
            <a:avLst/>
          </a:prstGeom>
        </p:spPr>
      </p:pic>
    </p:spTree>
    <p:extLst>
      <p:ext uri="{BB962C8B-B14F-4D97-AF65-F5344CB8AC3E}">
        <p14:creationId xmlns:p14="http://schemas.microsoft.com/office/powerpoint/2010/main" val="85819466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animEffect transition="in" filter="wipe(left)">
                                      <p:cBhvr>
                                        <p:cTn id="7" dur="300"/>
                                        <p:tgtEl>
                                          <p:spTgt spid="5">
                                            <p:txEl>
                                              <p:pRg st="2" end="2"/>
                                            </p:txEl>
                                          </p:spTgt>
                                        </p:tgtEl>
                                      </p:cBhvr>
                                    </p:animEffect>
                                  </p:childTnLst>
                                </p:cTn>
                              </p:par>
                              <p:par>
                                <p:cTn id="8" presetID="21" presetClass="entr" presetSubtype="1"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wheel(1)">
                                      <p:cBhvr>
                                        <p:cTn id="10" dur="3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nodeType="click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animEffect transition="in" filter="wipe(left)">
                                      <p:cBhvr>
                                        <p:cTn id="15" dur="300"/>
                                        <p:tgtEl>
                                          <p:spTgt spid="5">
                                            <p:txEl>
                                              <p:pRg st="3" end="3"/>
                                            </p:txEl>
                                          </p:spTgt>
                                        </p:tgtEl>
                                      </p:cBhvr>
                                    </p:animEffect>
                                  </p:childTnLst>
                                </p:cTn>
                              </p:par>
                              <p:par>
                                <p:cTn id="16" presetID="21" presetClass="entr" presetSubtype="4" fill="hold" nodeType="with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wheel(4)">
                                      <p:cBhvr>
                                        <p:cTn id="18" dur="3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A64DBC-D457-2F02-D5AE-0DEBEAA1417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5615EA4-2046-CCA3-4ADB-118FA1421325}"/>
              </a:ext>
            </a:extLst>
          </p:cNvPr>
          <p:cNvSpPr txBox="1">
            <a:spLocks/>
          </p:cNvSpPr>
          <p:nvPr/>
        </p:nvSpPr>
        <p:spPr>
          <a:xfrm>
            <a:off x="734601" y="477829"/>
            <a:ext cx="9462499" cy="1166037"/>
          </a:xfrm>
          <a:prstGeom prst="rect">
            <a:avLst/>
          </a:prstGeom>
        </p:spPr>
        <p:txBody>
          <a:bodyPr anchor="b"/>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r>
              <a:rPr lang="en-US" sz="4000" dirty="0">
                <a:solidFill>
                  <a:schemeClr val="accent3"/>
                </a:solidFill>
                <a:cs typeface="Segoe UI"/>
              </a:rPr>
              <a:t>Selecting Evaluation Metrics (3)</a:t>
            </a:r>
            <a:br>
              <a:rPr lang="en-US" sz="4000" dirty="0">
                <a:solidFill>
                  <a:schemeClr val="accent3"/>
                </a:solidFill>
                <a:cs typeface="Segoe UI"/>
              </a:rPr>
            </a:br>
            <a:r>
              <a:rPr lang="en-US" sz="2400" dirty="0">
                <a:solidFill>
                  <a:schemeClr val="accent3"/>
                </a:solidFill>
                <a:cs typeface="Segoe UI"/>
              </a:rPr>
              <a:t>A few examples</a:t>
            </a:r>
          </a:p>
        </p:txBody>
      </p:sp>
      <p:cxnSp>
        <p:nvCxnSpPr>
          <p:cNvPr id="4" name="Straight Connector 3">
            <a:extLst>
              <a:ext uri="{FF2B5EF4-FFF2-40B4-BE49-F238E27FC236}">
                <a16:creationId xmlns:a16="http://schemas.microsoft.com/office/drawing/2014/main" id="{E211DDE1-3360-6DEF-28F6-B88B823D2B29}"/>
              </a:ext>
            </a:extLst>
          </p:cNvPr>
          <p:cNvCxnSpPr>
            <a:cxnSpLocks/>
          </p:cNvCxnSpPr>
          <p:nvPr/>
        </p:nvCxnSpPr>
        <p:spPr>
          <a:xfrm>
            <a:off x="833760" y="1803115"/>
            <a:ext cx="10359934" cy="0"/>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Rectangle: Rounded Corners 14">
            <a:extLst>
              <a:ext uri="{FF2B5EF4-FFF2-40B4-BE49-F238E27FC236}">
                <a16:creationId xmlns:a16="http://schemas.microsoft.com/office/drawing/2014/main" id="{A9F3FCDB-FBFA-003F-B725-0A9AC4347EA0}"/>
              </a:ext>
            </a:extLst>
          </p:cNvPr>
          <p:cNvSpPr/>
          <p:nvPr/>
        </p:nvSpPr>
        <p:spPr bwMode="auto">
          <a:xfrm>
            <a:off x="833762" y="2126047"/>
            <a:ext cx="3835842" cy="1022977"/>
          </a:xfrm>
          <a:prstGeom prst="roundRect">
            <a:avLst/>
          </a:prstGeom>
          <a:solidFill>
            <a:schemeClr val="accent1">
              <a:lumMod val="20000"/>
              <a:lumOff val="80000"/>
            </a:schemeClr>
          </a:solidFill>
          <a:ln w="19050">
            <a:solidFill>
              <a:schemeClr val="tx1">
                <a:lumMod val="95000"/>
              </a:schemeClr>
            </a:solidFill>
            <a:headEnd type="none" w="med" len="med"/>
            <a:tailEnd type="none" w="med" len="med"/>
          </a:ln>
          <a:effectLst>
            <a:outerShdw blurRad="50800" dist="38100" dir="8100000" algn="tr"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defTabSz="932472" fontAlgn="base">
              <a:spcBef>
                <a:spcPct val="0"/>
              </a:spcBef>
              <a:spcAft>
                <a:spcPct val="0"/>
              </a:spcAft>
            </a:pPr>
            <a:r>
              <a:rPr lang="en-US" sz="2000" b="1" dirty="0">
                <a:solidFill>
                  <a:schemeClr val="bg1"/>
                </a:solidFill>
                <a:ea typeface="Segoe UI" pitchFamily="34" charset="0"/>
                <a:cs typeface="Segoe UI" pitchFamily="34" charset="0"/>
              </a:rPr>
              <a:t>Example 3: </a:t>
            </a:r>
            <a:r>
              <a:rPr lang="en-US" sz="2000" dirty="0">
                <a:solidFill>
                  <a:schemeClr val="bg1"/>
                </a:solidFill>
                <a:ea typeface="Segoe UI" pitchFamily="34" charset="0"/>
                <a:cs typeface="Segoe UI" pitchFamily="34" charset="0"/>
              </a:rPr>
              <a:t>Evaluating the citations from a LLM response</a:t>
            </a:r>
          </a:p>
        </p:txBody>
      </p:sp>
      <p:sp>
        <p:nvSpPr>
          <p:cNvPr id="5" name="Rectangle: Rounded Corners 4">
            <a:extLst>
              <a:ext uri="{FF2B5EF4-FFF2-40B4-BE49-F238E27FC236}">
                <a16:creationId xmlns:a16="http://schemas.microsoft.com/office/drawing/2014/main" id="{F0A17860-1E5F-4761-609D-EF95DE2BF4E4}"/>
              </a:ext>
            </a:extLst>
          </p:cNvPr>
          <p:cNvSpPr/>
          <p:nvPr/>
        </p:nvSpPr>
        <p:spPr bwMode="auto">
          <a:xfrm>
            <a:off x="833762" y="3471955"/>
            <a:ext cx="3835842" cy="2800418"/>
          </a:xfrm>
          <a:prstGeom prst="roundRect">
            <a:avLst/>
          </a:prstGeom>
          <a:solidFill>
            <a:srgbClr val="DDF0FF"/>
          </a:solidFill>
          <a:ln w="19050">
            <a:solidFill>
              <a:schemeClr val="tx1">
                <a:lumMod val="95000"/>
              </a:schemeClr>
            </a:solidFill>
            <a:headEnd type="none" w="med" len="med"/>
            <a:tailEnd type="none" w="med" len="med"/>
          </a:ln>
          <a:effectLst>
            <a:outerShdw blurRad="50800" dist="38100" dir="8100000" algn="tr"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342900" indent="-342900" algn="l" defTabSz="932472" fontAlgn="base">
              <a:spcBef>
                <a:spcPts val="1000"/>
              </a:spcBef>
              <a:spcAft>
                <a:spcPct val="0"/>
              </a:spcAft>
              <a:buFont typeface="Wingdings" panose="05000000000000000000" pitchFamily="2" charset="2"/>
              <a:buChar char="Ø"/>
            </a:pPr>
            <a:r>
              <a:rPr lang="en-US" sz="1800" dirty="0">
                <a:solidFill>
                  <a:schemeClr val="bg1">
                    <a:lumMod val="85000"/>
                    <a:lumOff val="15000"/>
                  </a:schemeClr>
                </a:solidFill>
                <a:ea typeface="Segoe UI" pitchFamily="34" charset="0"/>
                <a:cs typeface="Segoe UI" pitchFamily="34" charset="0"/>
              </a:rPr>
              <a:t>In theory, text-overlap metrics such as </a:t>
            </a:r>
            <a:r>
              <a:rPr lang="en-US" sz="1800" b="1" dirty="0">
                <a:solidFill>
                  <a:schemeClr val="bg1">
                    <a:lumMod val="85000"/>
                    <a:lumOff val="15000"/>
                  </a:schemeClr>
                </a:solidFill>
                <a:ea typeface="Segoe UI" pitchFamily="34" charset="0"/>
                <a:cs typeface="Segoe UI" pitchFamily="34" charset="0"/>
              </a:rPr>
              <a:t>BLEU</a:t>
            </a:r>
            <a:r>
              <a:rPr lang="en-US" sz="1800" dirty="0">
                <a:solidFill>
                  <a:schemeClr val="bg1">
                    <a:lumMod val="85000"/>
                    <a:lumOff val="15000"/>
                  </a:schemeClr>
                </a:solidFill>
                <a:ea typeface="Segoe UI" pitchFamily="34" charset="0"/>
                <a:cs typeface="Segoe UI" pitchFamily="34" charset="0"/>
              </a:rPr>
              <a:t> or </a:t>
            </a:r>
            <a:r>
              <a:rPr lang="en-US" sz="1800" b="1" dirty="0">
                <a:solidFill>
                  <a:schemeClr val="bg1">
                    <a:lumMod val="85000"/>
                    <a:lumOff val="15000"/>
                  </a:schemeClr>
                </a:solidFill>
                <a:ea typeface="Segoe UI" pitchFamily="34" charset="0"/>
                <a:cs typeface="Segoe UI" pitchFamily="34" charset="0"/>
              </a:rPr>
              <a:t>ROUGE</a:t>
            </a:r>
            <a:r>
              <a:rPr lang="en-US" sz="1800" dirty="0">
                <a:solidFill>
                  <a:schemeClr val="bg1">
                    <a:lumMod val="85000"/>
                    <a:lumOff val="15000"/>
                  </a:schemeClr>
                </a:solidFill>
                <a:ea typeface="Segoe UI" pitchFamily="34" charset="0"/>
                <a:cs typeface="Segoe UI" pitchFamily="34" charset="0"/>
              </a:rPr>
              <a:t> might work</a:t>
            </a:r>
          </a:p>
          <a:p>
            <a:pPr marL="342900" indent="-342900" algn="l" defTabSz="932472" fontAlgn="base">
              <a:spcBef>
                <a:spcPts val="1000"/>
              </a:spcBef>
              <a:spcAft>
                <a:spcPct val="0"/>
              </a:spcAft>
              <a:buFont typeface="Wingdings" panose="05000000000000000000" pitchFamily="2" charset="2"/>
              <a:buChar char="Ø"/>
            </a:pPr>
            <a:r>
              <a:rPr lang="en-US" sz="1800" dirty="0">
                <a:solidFill>
                  <a:schemeClr val="bg1">
                    <a:lumMod val="85000"/>
                    <a:lumOff val="15000"/>
                  </a:schemeClr>
                </a:solidFill>
                <a:ea typeface="Segoe UI" pitchFamily="34" charset="0"/>
                <a:cs typeface="Segoe UI" pitchFamily="34" charset="0"/>
              </a:rPr>
              <a:t>It’s less clear in practice</a:t>
            </a:r>
          </a:p>
          <a:p>
            <a:pPr marL="342900" indent="-342900" algn="l" defTabSz="932472" fontAlgn="base">
              <a:spcBef>
                <a:spcPts val="1000"/>
              </a:spcBef>
              <a:spcAft>
                <a:spcPct val="0"/>
              </a:spcAft>
              <a:buFont typeface="Wingdings" panose="05000000000000000000" pitchFamily="2" charset="2"/>
              <a:buChar char="Ø"/>
            </a:pPr>
            <a:r>
              <a:rPr lang="en-US" sz="1800" dirty="0">
                <a:solidFill>
                  <a:schemeClr val="bg1">
                    <a:lumMod val="85000"/>
                    <a:lumOff val="15000"/>
                  </a:schemeClr>
                </a:solidFill>
                <a:ea typeface="Segoe UI" pitchFamily="34" charset="0"/>
                <a:cs typeface="Segoe UI" pitchFamily="34" charset="0"/>
              </a:rPr>
              <a:t>Can consider context similarity metrics (like cosine), but these aren’t without drawbacks</a:t>
            </a:r>
          </a:p>
        </p:txBody>
      </p:sp>
      <p:pic>
        <p:nvPicPr>
          <p:cNvPr id="9" name="Picture 8">
            <a:extLst>
              <a:ext uri="{FF2B5EF4-FFF2-40B4-BE49-F238E27FC236}">
                <a16:creationId xmlns:a16="http://schemas.microsoft.com/office/drawing/2014/main" id="{630F72A7-7704-3F70-2598-0FF19EB6C682}"/>
              </a:ext>
            </a:extLst>
          </p:cNvPr>
          <p:cNvPicPr>
            <a:picLocks noChangeAspect="1"/>
          </p:cNvPicPr>
          <p:nvPr/>
        </p:nvPicPr>
        <p:blipFill>
          <a:blip r:embed="rId2"/>
          <a:stretch>
            <a:fillRect/>
          </a:stretch>
        </p:blipFill>
        <p:spPr>
          <a:xfrm>
            <a:off x="4952143" y="3511193"/>
            <a:ext cx="7198761" cy="2145956"/>
          </a:xfrm>
          <a:prstGeom prst="rect">
            <a:avLst/>
          </a:prstGeom>
        </p:spPr>
      </p:pic>
      <p:sp>
        <p:nvSpPr>
          <p:cNvPr id="10" name="TextBox 9">
            <a:extLst>
              <a:ext uri="{FF2B5EF4-FFF2-40B4-BE49-F238E27FC236}">
                <a16:creationId xmlns:a16="http://schemas.microsoft.com/office/drawing/2014/main" id="{F5E3A319-D74E-06F4-FEE4-9138B3FD7B2A}"/>
              </a:ext>
            </a:extLst>
          </p:cNvPr>
          <p:cNvSpPr txBox="1"/>
          <p:nvPr/>
        </p:nvSpPr>
        <p:spPr>
          <a:xfrm>
            <a:off x="4952143" y="2951560"/>
            <a:ext cx="6827178" cy="430887"/>
          </a:xfrm>
          <a:prstGeom prst="rect">
            <a:avLst/>
          </a:prstGeom>
          <a:noFill/>
          <a:ln>
            <a:solidFill>
              <a:schemeClr val="tx1"/>
            </a:solidFill>
          </a:ln>
        </p:spPr>
        <p:txBody>
          <a:bodyPr wrap="square" lIns="0" tIns="0" rIns="0" bIns="0" rtlCol="0" anchor="ctr">
            <a:spAutoFit/>
          </a:bodyPr>
          <a:lstStyle/>
          <a:p>
            <a:pPr algn="l"/>
            <a:endParaRPr lang="en-US" sz="400" b="1" dirty="0"/>
          </a:p>
          <a:p>
            <a:pPr algn="l"/>
            <a:r>
              <a:rPr lang="en-US" sz="2000" b="1" dirty="0"/>
              <a:t> Query:</a:t>
            </a:r>
            <a:r>
              <a:rPr lang="en-US" sz="2000" dirty="0"/>
              <a:t> Is the bond guaranteed for principal plus interest?</a:t>
            </a:r>
          </a:p>
          <a:p>
            <a:pPr algn="l"/>
            <a:endParaRPr lang="en-US" sz="400" dirty="0"/>
          </a:p>
        </p:txBody>
      </p:sp>
      <p:sp>
        <p:nvSpPr>
          <p:cNvPr id="11" name="Left Brace 10">
            <a:extLst>
              <a:ext uri="{FF2B5EF4-FFF2-40B4-BE49-F238E27FC236}">
                <a16:creationId xmlns:a16="http://schemas.microsoft.com/office/drawing/2014/main" id="{C14DAFCC-5907-02E5-74DC-13731B880C1E}"/>
              </a:ext>
            </a:extLst>
          </p:cNvPr>
          <p:cNvSpPr/>
          <p:nvPr/>
        </p:nvSpPr>
        <p:spPr>
          <a:xfrm>
            <a:off x="5337940" y="3750068"/>
            <a:ext cx="86815" cy="1042826"/>
          </a:xfrm>
          <a:prstGeom prst="leftBrace">
            <a:avLst/>
          </a:prstGeom>
          <a:ln w="25400">
            <a:solidFill>
              <a:srgbClr val="FF9349"/>
            </a:solidFill>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 name="TextBox 11">
            <a:extLst>
              <a:ext uri="{FF2B5EF4-FFF2-40B4-BE49-F238E27FC236}">
                <a16:creationId xmlns:a16="http://schemas.microsoft.com/office/drawing/2014/main" id="{67F2AD84-BAF4-75A1-4B1E-EC28F90C17A9}"/>
              </a:ext>
            </a:extLst>
          </p:cNvPr>
          <p:cNvSpPr txBox="1"/>
          <p:nvPr/>
        </p:nvSpPr>
        <p:spPr>
          <a:xfrm rot="16200000">
            <a:off x="4628368" y="4132981"/>
            <a:ext cx="1142145" cy="276999"/>
          </a:xfrm>
          <a:prstGeom prst="rect">
            <a:avLst/>
          </a:prstGeom>
          <a:noFill/>
          <a:ln>
            <a:noFill/>
          </a:ln>
        </p:spPr>
        <p:txBody>
          <a:bodyPr wrap="square" lIns="0" tIns="0" rIns="0" bIns="0" rtlCol="0" anchor="ctr">
            <a:spAutoFit/>
          </a:bodyPr>
          <a:lstStyle/>
          <a:p>
            <a:pPr algn="ctr"/>
            <a:endParaRPr lang="en-US" sz="400" b="1" dirty="0">
              <a:solidFill>
                <a:srgbClr val="FF9349"/>
              </a:solidFill>
            </a:endParaRPr>
          </a:p>
          <a:p>
            <a:pPr algn="ctr"/>
            <a:r>
              <a:rPr lang="en-US" sz="1000" b="1" dirty="0">
                <a:solidFill>
                  <a:srgbClr val="FF9349"/>
                </a:solidFill>
              </a:rPr>
              <a:t>Labeled citation</a:t>
            </a:r>
            <a:endParaRPr lang="en-US" sz="1000" dirty="0">
              <a:solidFill>
                <a:srgbClr val="FF9349"/>
              </a:solidFill>
            </a:endParaRPr>
          </a:p>
          <a:p>
            <a:pPr algn="ctr"/>
            <a:endParaRPr lang="en-US" sz="400" dirty="0">
              <a:solidFill>
                <a:srgbClr val="FF9349"/>
              </a:solidFill>
            </a:endParaRPr>
          </a:p>
        </p:txBody>
      </p:sp>
    </p:spTree>
    <p:extLst>
      <p:ext uri="{BB962C8B-B14F-4D97-AF65-F5344CB8AC3E}">
        <p14:creationId xmlns:p14="http://schemas.microsoft.com/office/powerpoint/2010/main" val="2669783282"/>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5BBBC-0401-C947-A93C-BF8B740F8A9F}"/>
              </a:ext>
            </a:extLst>
          </p:cNvPr>
          <p:cNvSpPr>
            <a:spLocks noGrp="1"/>
          </p:cNvSpPr>
          <p:nvPr>
            <p:ph type="title"/>
          </p:nvPr>
        </p:nvSpPr>
        <p:spPr>
          <a:xfrm>
            <a:off x="852755" y="2876844"/>
            <a:ext cx="3037718" cy="1104311"/>
          </a:xfrm>
        </p:spPr>
        <p:txBody>
          <a:bodyPr/>
          <a:lstStyle/>
          <a:p>
            <a:pPr algn="r"/>
            <a:r>
              <a:rPr lang="en-US" dirty="0">
                <a:solidFill>
                  <a:schemeClr val="accent3"/>
                </a:solidFill>
                <a:cs typeface="Segoe UI"/>
              </a:rPr>
              <a:t>Data Science Mindset</a:t>
            </a:r>
            <a:endParaRPr lang="en-US" dirty="0">
              <a:solidFill>
                <a:schemeClr val="accent3"/>
              </a:solidFill>
            </a:endParaRPr>
          </a:p>
        </p:txBody>
      </p:sp>
      <p:sp>
        <p:nvSpPr>
          <p:cNvPr id="3" name="Text Placeholder 2">
            <a:extLst>
              <a:ext uri="{FF2B5EF4-FFF2-40B4-BE49-F238E27FC236}">
                <a16:creationId xmlns:a16="http://schemas.microsoft.com/office/drawing/2014/main" id="{3EEB035E-0E9F-2A45-BC6B-E37355BA4962}"/>
              </a:ext>
            </a:extLst>
          </p:cNvPr>
          <p:cNvSpPr>
            <a:spLocks noGrp="1"/>
          </p:cNvSpPr>
          <p:nvPr>
            <p:ph type="body" sz="quarter" idx="11"/>
          </p:nvPr>
        </p:nvSpPr>
        <p:spPr>
          <a:xfrm>
            <a:off x="4762070" y="1000445"/>
            <a:ext cx="6806629" cy="4857108"/>
          </a:xfrm>
        </p:spPr>
        <p:txBody>
          <a:bodyPr/>
          <a:lstStyle/>
          <a:p>
            <a:pPr marL="344488" indent="-344488">
              <a:buFont typeface="+mj-lt"/>
              <a:buAutoNum type="arabicPeriod"/>
            </a:pPr>
            <a:r>
              <a:rPr lang="en-US" sz="2600" dirty="0">
                <a:cs typeface="Segoe UI"/>
              </a:rPr>
              <a:t>What is the problem?</a:t>
            </a:r>
          </a:p>
          <a:p>
            <a:pPr marL="801688" lvl="1" indent="-344488"/>
            <a:r>
              <a:rPr lang="en-US" dirty="0">
                <a:cs typeface="Segoe UI"/>
              </a:rPr>
              <a:t>What is the business problem to solve?</a:t>
            </a:r>
          </a:p>
          <a:p>
            <a:pPr marL="801688" lvl="1" indent="-344488"/>
            <a:r>
              <a:rPr lang="en-US" dirty="0">
                <a:cs typeface="Segoe UI"/>
              </a:rPr>
              <a:t>What role can data play in solving the problem?</a:t>
            </a:r>
          </a:p>
          <a:p>
            <a:pPr marL="801688" lvl="1" indent="-344488"/>
            <a:endParaRPr lang="en-US" sz="800" dirty="0">
              <a:cs typeface="Segoe UI"/>
            </a:endParaRPr>
          </a:p>
          <a:p>
            <a:pPr marL="344488" indent="-344488">
              <a:buFont typeface="+mj-lt"/>
              <a:buAutoNum type="arabicPeriod"/>
            </a:pPr>
            <a:r>
              <a:rPr lang="en-US" sz="2600" dirty="0">
                <a:cs typeface="Segoe UI"/>
              </a:rPr>
              <a:t>What does the data say?</a:t>
            </a:r>
          </a:p>
          <a:p>
            <a:pPr marL="801688" lvl="1" indent="-344488"/>
            <a:r>
              <a:rPr lang="en-US" dirty="0">
                <a:cs typeface="Segoe UI"/>
              </a:rPr>
              <a:t>What questions can we ask from the data?</a:t>
            </a:r>
          </a:p>
          <a:p>
            <a:pPr marL="801688" lvl="1" indent="-344488"/>
            <a:r>
              <a:rPr lang="en-US" dirty="0">
                <a:cs typeface="Segoe UI"/>
              </a:rPr>
              <a:t>Is this data sufficient to solve the problem?</a:t>
            </a:r>
          </a:p>
          <a:p>
            <a:pPr marL="801688" lvl="1" indent="-344488"/>
            <a:r>
              <a:rPr lang="en-US" dirty="0">
                <a:cs typeface="Segoe UI"/>
              </a:rPr>
              <a:t>Can we formulate certain hypotheses from the data?</a:t>
            </a:r>
          </a:p>
          <a:p>
            <a:pPr marL="801688" lvl="1" indent="-344488"/>
            <a:endParaRPr lang="en-US" sz="800" dirty="0">
              <a:cs typeface="Segoe UI"/>
            </a:endParaRPr>
          </a:p>
          <a:p>
            <a:pPr marL="344488" indent="-344488">
              <a:buFont typeface="+mj-lt"/>
              <a:buAutoNum type="arabicPeriod"/>
            </a:pPr>
            <a:r>
              <a:rPr lang="en-US" sz="2600" dirty="0">
                <a:cs typeface="Segoe UI"/>
              </a:rPr>
              <a:t>How do we measure the outcome?</a:t>
            </a:r>
          </a:p>
          <a:p>
            <a:pPr marL="801688" lvl="1" indent="-344488"/>
            <a:r>
              <a:rPr lang="en-US" dirty="0">
                <a:cs typeface="Segoe UI"/>
              </a:rPr>
              <a:t>What evaluation metrics should we use?</a:t>
            </a:r>
          </a:p>
          <a:p>
            <a:pPr marL="801688" lvl="1" indent="-344488"/>
            <a:r>
              <a:rPr lang="en-US" dirty="0">
                <a:cs typeface="Segoe UI"/>
              </a:rPr>
              <a:t>What is the correct </a:t>
            </a:r>
            <a:r>
              <a:rPr lang="en-US" i="1" dirty="0">
                <a:cs typeface="Segoe UI"/>
              </a:rPr>
              <a:t>interpretation</a:t>
            </a:r>
            <a:r>
              <a:rPr lang="en-US" dirty="0">
                <a:cs typeface="Segoe UI"/>
              </a:rPr>
              <a:t> of the outcome?</a:t>
            </a:r>
          </a:p>
        </p:txBody>
      </p:sp>
    </p:spTree>
    <p:extLst>
      <p:ext uri="{BB962C8B-B14F-4D97-AF65-F5344CB8AC3E}">
        <p14:creationId xmlns:p14="http://schemas.microsoft.com/office/powerpoint/2010/main" val="151893659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animEffect transition="in" filter="fade">
                                      <p:cBhvr>
                                        <p:cTn id="7" dur="500"/>
                                        <p:tgtEl>
                                          <p:spTgt spid="3">
                                            <p:txEl>
                                              <p:pRg st="4" end="4"/>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5" end="5"/>
                                            </p:txEl>
                                          </p:spTgt>
                                        </p:tgtEl>
                                        <p:attrNameLst>
                                          <p:attrName>style.visibility</p:attrName>
                                        </p:attrNameLst>
                                      </p:cBhvr>
                                      <p:to>
                                        <p:strVal val="visible"/>
                                      </p:to>
                                    </p:set>
                                    <p:animEffect transition="in" filter="fade">
                                      <p:cBhvr>
                                        <p:cTn id="10" dur="500"/>
                                        <p:tgtEl>
                                          <p:spTgt spid="3">
                                            <p:txEl>
                                              <p:pRg st="5" end="5"/>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6" end="6"/>
                                            </p:txEl>
                                          </p:spTgt>
                                        </p:tgtEl>
                                        <p:attrNameLst>
                                          <p:attrName>style.visibility</p:attrName>
                                        </p:attrNameLst>
                                      </p:cBhvr>
                                      <p:to>
                                        <p:strVal val="visible"/>
                                      </p:to>
                                    </p:set>
                                    <p:animEffect transition="in" filter="fade">
                                      <p:cBhvr>
                                        <p:cTn id="13" dur="500"/>
                                        <p:tgtEl>
                                          <p:spTgt spid="3">
                                            <p:txEl>
                                              <p:pRg st="6" end="6"/>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7" end="7"/>
                                            </p:txEl>
                                          </p:spTgt>
                                        </p:tgtEl>
                                        <p:attrNameLst>
                                          <p:attrName>style.visibility</p:attrName>
                                        </p:attrNameLst>
                                      </p:cBhvr>
                                      <p:to>
                                        <p:strVal val="visible"/>
                                      </p:to>
                                    </p:set>
                                    <p:animEffect transition="in" filter="fade">
                                      <p:cBhvr>
                                        <p:cTn id="16" dur="500"/>
                                        <p:tgtEl>
                                          <p:spTgt spid="3">
                                            <p:txEl>
                                              <p:pRg st="7" end="7"/>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
                                            <p:txEl>
                                              <p:pRg st="9" end="9"/>
                                            </p:txEl>
                                          </p:spTgt>
                                        </p:tgtEl>
                                        <p:attrNameLst>
                                          <p:attrName>style.visibility</p:attrName>
                                        </p:attrNameLst>
                                      </p:cBhvr>
                                      <p:to>
                                        <p:strVal val="visible"/>
                                      </p:to>
                                    </p:set>
                                    <p:animEffect transition="in" filter="fade">
                                      <p:cBhvr>
                                        <p:cTn id="21" dur="500"/>
                                        <p:tgtEl>
                                          <p:spTgt spid="3">
                                            <p:txEl>
                                              <p:pRg st="9" end="9"/>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3">
                                            <p:txEl>
                                              <p:pRg st="10" end="10"/>
                                            </p:txEl>
                                          </p:spTgt>
                                        </p:tgtEl>
                                        <p:attrNameLst>
                                          <p:attrName>style.visibility</p:attrName>
                                        </p:attrNameLst>
                                      </p:cBhvr>
                                      <p:to>
                                        <p:strVal val="visible"/>
                                      </p:to>
                                    </p:set>
                                    <p:animEffect transition="in" filter="fade">
                                      <p:cBhvr>
                                        <p:cTn id="24" dur="500"/>
                                        <p:tgtEl>
                                          <p:spTgt spid="3">
                                            <p:txEl>
                                              <p:pRg st="10" end="10"/>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3">
                                            <p:txEl>
                                              <p:pRg st="11" end="11"/>
                                            </p:txEl>
                                          </p:spTgt>
                                        </p:tgtEl>
                                        <p:attrNameLst>
                                          <p:attrName>style.visibility</p:attrName>
                                        </p:attrNameLst>
                                      </p:cBhvr>
                                      <p:to>
                                        <p:strVal val="visible"/>
                                      </p:to>
                                    </p:set>
                                    <p:animEffect transition="in" filter="fade">
                                      <p:cBhvr>
                                        <p:cTn id="27"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887C6F-B643-283B-D1E9-8DB1E090E70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81E3850-A6B5-475E-0C1E-01B7B9329474}"/>
              </a:ext>
            </a:extLst>
          </p:cNvPr>
          <p:cNvSpPr txBox="1">
            <a:spLocks/>
          </p:cNvSpPr>
          <p:nvPr/>
        </p:nvSpPr>
        <p:spPr>
          <a:xfrm>
            <a:off x="734601" y="477829"/>
            <a:ext cx="9462499" cy="1166037"/>
          </a:xfrm>
          <a:prstGeom prst="rect">
            <a:avLst/>
          </a:prstGeom>
        </p:spPr>
        <p:txBody>
          <a:bodyPr anchor="b"/>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r>
              <a:rPr lang="en-US" sz="4000" dirty="0">
                <a:solidFill>
                  <a:schemeClr val="accent3"/>
                </a:solidFill>
                <a:cs typeface="Segoe UI"/>
              </a:rPr>
              <a:t>Selecting Evaluation Metrics (4)</a:t>
            </a:r>
            <a:br>
              <a:rPr lang="en-US" sz="4000" dirty="0">
                <a:solidFill>
                  <a:schemeClr val="accent3"/>
                </a:solidFill>
                <a:cs typeface="Segoe UI"/>
              </a:rPr>
            </a:br>
            <a:r>
              <a:rPr lang="en-US" sz="2400" dirty="0">
                <a:solidFill>
                  <a:schemeClr val="accent3"/>
                </a:solidFill>
                <a:cs typeface="Segoe UI"/>
              </a:rPr>
              <a:t>A few examples</a:t>
            </a:r>
          </a:p>
        </p:txBody>
      </p:sp>
      <p:cxnSp>
        <p:nvCxnSpPr>
          <p:cNvPr id="4" name="Straight Connector 3">
            <a:extLst>
              <a:ext uri="{FF2B5EF4-FFF2-40B4-BE49-F238E27FC236}">
                <a16:creationId xmlns:a16="http://schemas.microsoft.com/office/drawing/2014/main" id="{F6A6B269-B5B3-996B-A8E2-77A84A895516}"/>
              </a:ext>
            </a:extLst>
          </p:cNvPr>
          <p:cNvCxnSpPr>
            <a:cxnSpLocks/>
          </p:cNvCxnSpPr>
          <p:nvPr/>
        </p:nvCxnSpPr>
        <p:spPr>
          <a:xfrm>
            <a:off x="833760" y="1803115"/>
            <a:ext cx="10359934" cy="0"/>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Rectangle: Rounded Corners 14">
            <a:extLst>
              <a:ext uri="{FF2B5EF4-FFF2-40B4-BE49-F238E27FC236}">
                <a16:creationId xmlns:a16="http://schemas.microsoft.com/office/drawing/2014/main" id="{6C671136-0483-831B-80CF-910297C7B6F0}"/>
              </a:ext>
            </a:extLst>
          </p:cNvPr>
          <p:cNvSpPr/>
          <p:nvPr/>
        </p:nvSpPr>
        <p:spPr bwMode="auto">
          <a:xfrm>
            <a:off x="833760" y="2537013"/>
            <a:ext cx="4087560" cy="1302951"/>
          </a:xfrm>
          <a:prstGeom prst="roundRect">
            <a:avLst/>
          </a:prstGeom>
          <a:solidFill>
            <a:schemeClr val="accent1">
              <a:lumMod val="20000"/>
              <a:lumOff val="80000"/>
            </a:schemeClr>
          </a:solidFill>
          <a:ln w="19050">
            <a:solidFill>
              <a:schemeClr val="tx1">
                <a:lumMod val="95000"/>
              </a:schemeClr>
            </a:solidFill>
            <a:headEnd type="none" w="med" len="med"/>
            <a:tailEnd type="none" w="med" len="med"/>
          </a:ln>
          <a:effectLst>
            <a:outerShdw blurRad="50800" dist="38100" dir="8100000" algn="tr"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defTabSz="932472" fontAlgn="base">
              <a:spcBef>
                <a:spcPct val="0"/>
              </a:spcBef>
              <a:spcAft>
                <a:spcPct val="0"/>
              </a:spcAft>
            </a:pPr>
            <a:r>
              <a:rPr lang="en-US" sz="2000" b="1" dirty="0">
                <a:solidFill>
                  <a:schemeClr val="bg1"/>
                </a:solidFill>
                <a:ea typeface="Segoe UI" pitchFamily="34" charset="0"/>
                <a:cs typeface="Segoe UI" pitchFamily="34" charset="0"/>
              </a:rPr>
              <a:t>Example 4: </a:t>
            </a:r>
            <a:r>
              <a:rPr lang="en-US" sz="2000" dirty="0">
                <a:solidFill>
                  <a:schemeClr val="bg1"/>
                </a:solidFill>
                <a:ea typeface="Segoe UI" pitchFamily="34" charset="0"/>
                <a:cs typeface="Segoe UI" pitchFamily="34" charset="0"/>
              </a:rPr>
              <a:t>Evaluating an LLM’s answer to a named-entity-recognition task</a:t>
            </a:r>
          </a:p>
        </p:txBody>
      </p:sp>
      <p:sp>
        <p:nvSpPr>
          <p:cNvPr id="5" name="Rectangle: Rounded Corners 4">
            <a:extLst>
              <a:ext uri="{FF2B5EF4-FFF2-40B4-BE49-F238E27FC236}">
                <a16:creationId xmlns:a16="http://schemas.microsoft.com/office/drawing/2014/main" id="{B0F4FA08-9025-CF98-E45E-7896089F3055}"/>
              </a:ext>
            </a:extLst>
          </p:cNvPr>
          <p:cNvSpPr/>
          <p:nvPr/>
        </p:nvSpPr>
        <p:spPr bwMode="auto">
          <a:xfrm>
            <a:off x="833760" y="4537908"/>
            <a:ext cx="4087559" cy="1302951"/>
          </a:xfrm>
          <a:prstGeom prst="roundRect">
            <a:avLst/>
          </a:prstGeom>
          <a:solidFill>
            <a:srgbClr val="DDF0FF"/>
          </a:solidFill>
          <a:ln w="19050">
            <a:solidFill>
              <a:schemeClr val="tx1">
                <a:lumMod val="95000"/>
              </a:schemeClr>
            </a:solidFill>
            <a:headEnd type="none" w="med" len="med"/>
            <a:tailEnd type="none" w="med" len="med"/>
          </a:ln>
          <a:effectLst>
            <a:outerShdw blurRad="50800" dist="38100" dir="8100000" algn="tr"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342900" indent="-342900" algn="l" defTabSz="932472" fontAlgn="base">
              <a:spcBef>
                <a:spcPts val="1000"/>
              </a:spcBef>
              <a:spcAft>
                <a:spcPct val="0"/>
              </a:spcAft>
              <a:buFont typeface="Wingdings" panose="05000000000000000000" pitchFamily="2" charset="2"/>
              <a:buChar char="Ø"/>
            </a:pPr>
            <a:r>
              <a:rPr lang="en-US" sz="1800" dirty="0">
                <a:solidFill>
                  <a:schemeClr val="bg1">
                    <a:lumMod val="85000"/>
                    <a:lumOff val="15000"/>
                  </a:schemeClr>
                </a:solidFill>
                <a:ea typeface="Segoe UI" pitchFamily="34" charset="0"/>
                <a:cs typeface="Segoe UI" pitchFamily="34" charset="0"/>
              </a:rPr>
              <a:t>Now token overlap metrics make much more sense!</a:t>
            </a:r>
          </a:p>
        </p:txBody>
      </p:sp>
      <p:pic>
        <p:nvPicPr>
          <p:cNvPr id="14" name="Picture 13">
            <a:extLst>
              <a:ext uri="{FF2B5EF4-FFF2-40B4-BE49-F238E27FC236}">
                <a16:creationId xmlns:a16="http://schemas.microsoft.com/office/drawing/2014/main" id="{960B2D86-CF36-806B-6225-B3E89CB232D6}"/>
              </a:ext>
            </a:extLst>
          </p:cNvPr>
          <p:cNvPicPr>
            <a:picLocks noChangeAspect="1"/>
          </p:cNvPicPr>
          <p:nvPr/>
        </p:nvPicPr>
        <p:blipFill>
          <a:blip r:embed="rId2"/>
          <a:stretch>
            <a:fillRect/>
          </a:stretch>
        </p:blipFill>
        <p:spPr>
          <a:xfrm>
            <a:off x="5864835" y="2124179"/>
            <a:ext cx="2950391" cy="4465740"/>
          </a:xfrm>
          <a:prstGeom prst="rect">
            <a:avLst/>
          </a:prstGeom>
        </p:spPr>
      </p:pic>
      <p:sp>
        <p:nvSpPr>
          <p:cNvPr id="16" name="TextBox 15">
            <a:extLst>
              <a:ext uri="{FF2B5EF4-FFF2-40B4-BE49-F238E27FC236}">
                <a16:creationId xmlns:a16="http://schemas.microsoft.com/office/drawing/2014/main" id="{0D089C7C-4D10-46AE-A3E6-C1AC94017B1F}"/>
              </a:ext>
            </a:extLst>
          </p:cNvPr>
          <p:cNvSpPr txBox="1"/>
          <p:nvPr/>
        </p:nvSpPr>
        <p:spPr>
          <a:xfrm>
            <a:off x="9061806" y="2537013"/>
            <a:ext cx="2717515" cy="2062103"/>
          </a:xfrm>
          <a:prstGeom prst="rect">
            <a:avLst/>
          </a:prstGeom>
          <a:noFill/>
          <a:ln>
            <a:solidFill>
              <a:schemeClr val="tx1"/>
            </a:solidFill>
          </a:ln>
        </p:spPr>
        <p:txBody>
          <a:bodyPr wrap="square" lIns="0" tIns="0" rIns="0" bIns="0" rtlCol="0" anchor="ctr">
            <a:spAutoFit/>
          </a:bodyPr>
          <a:lstStyle/>
          <a:p>
            <a:pPr algn="l"/>
            <a:endParaRPr lang="en-US" sz="400" b="1" dirty="0"/>
          </a:p>
          <a:p>
            <a:pPr algn="l"/>
            <a:r>
              <a:rPr lang="en-US" sz="1800" b="1" dirty="0"/>
              <a:t>Query:</a:t>
            </a:r>
            <a:r>
              <a:rPr lang="en-US" sz="1800" dirty="0"/>
              <a:t> Who are the presenters of this earning’s conference call?</a:t>
            </a:r>
          </a:p>
          <a:p>
            <a:pPr algn="l"/>
            <a:endParaRPr lang="en-US" sz="1800" dirty="0"/>
          </a:p>
          <a:p>
            <a:pPr algn="l"/>
            <a:r>
              <a:rPr lang="en-US" sz="1800" b="1" dirty="0"/>
              <a:t>Answer:</a:t>
            </a:r>
            <a:r>
              <a:rPr lang="en-US" sz="1800" dirty="0"/>
              <a:t> Brett Iversen, Satya Nadella, and Amy Hood.</a:t>
            </a:r>
          </a:p>
          <a:p>
            <a:pPr algn="l"/>
            <a:endParaRPr lang="en-US" sz="400" dirty="0"/>
          </a:p>
        </p:txBody>
      </p:sp>
      <p:sp>
        <p:nvSpPr>
          <p:cNvPr id="3" name="Rectangle 2">
            <a:extLst>
              <a:ext uri="{FF2B5EF4-FFF2-40B4-BE49-F238E27FC236}">
                <a16:creationId xmlns:a16="http://schemas.microsoft.com/office/drawing/2014/main" id="{190D17F4-1D93-97B6-3164-193C651C8621}"/>
              </a:ext>
            </a:extLst>
          </p:cNvPr>
          <p:cNvSpPr/>
          <p:nvPr/>
        </p:nvSpPr>
        <p:spPr bwMode="auto">
          <a:xfrm>
            <a:off x="6185043" y="2469301"/>
            <a:ext cx="1232899" cy="145472"/>
          </a:xfrm>
          <a:prstGeom prst="rect">
            <a:avLst/>
          </a:prstGeom>
          <a:noFill/>
          <a:ln w="19050">
            <a:solidFill>
              <a:srgbClr val="C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Tree>
    <p:extLst>
      <p:ext uri="{BB962C8B-B14F-4D97-AF65-F5344CB8AC3E}">
        <p14:creationId xmlns:p14="http://schemas.microsoft.com/office/powerpoint/2010/main" val="1249777050"/>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9C3DD6-2248-DAB6-8C52-43BA989A00F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782643E-26E6-3CBB-E618-473DF784E0BF}"/>
              </a:ext>
            </a:extLst>
          </p:cNvPr>
          <p:cNvSpPr>
            <a:spLocks noGrp="1"/>
          </p:cNvSpPr>
          <p:nvPr>
            <p:ph type="title"/>
          </p:nvPr>
        </p:nvSpPr>
        <p:spPr>
          <a:xfrm>
            <a:off x="366752" y="3025739"/>
            <a:ext cx="3651631" cy="803348"/>
          </a:xfrm>
        </p:spPr>
        <p:txBody>
          <a:bodyPr/>
          <a:lstStyle/>
          <a:p>
            <a:pPr algn="r"/>
            <a:r>
              <a:rPr lang="en-US" dirty="0">
                <a:cs typeface="Segoe UI"/>
              </a:rPr>
              <a:t>Common Pitfalls</a:t>
            </a:r>
            <a:endParaRPr lang="en-US" dirty="0"/>
          </a:p>
        </p:txBody>
      </p:sp>
      <p:sp>
        <p:nvSpPr>
          <p:cNvPr id="3" name="Text Placeholder 2">
            <a:extLst>
              <a:ext uri="{FF2B5EF4-FFF2-40B4-BE49-F238E27FC236}">
                <a16:creationId xmlns:a16="http://schemas.microsoft.com/office/drawing/2014/main" id="{567F2F62-6332-4BF5-CA6E-036CB3070449}"/>
              </a:ext>
            </a:extLst>
          </p:cNvPr>
          <p:cNvSpPr>
            <a:spLocks noGrp="1"/>
          </p:cNvSpPr>
          <p:nvPr>
            <p:ph type="body" sz="quarter" idx="11"/>
          </p:nvPr>
        </p:nvSpPr>
        <p:spPr>
          <a:xfrm>
            <a:off x="4744820" y="585788"/>
            <a:ext cx="7074774" cy="5683249"/>
          </a:xfrm>
        </p:spPr>
        <p:txBody>
          <a:bodyPr/>
          <a:lstStyle/>
          <a:p>
            <a:pPr marL="457200" indent="-457200">
              <a:spcBef>
                <a:spcPts val="1000"/>
              </a:spcBef>
              <a:buFont typeface="Arial" panose="020B0604020202020204" pitchFamily="34" charset="0"/>
              <a:buChar char="•"/>
            </a:pPr>
            <a:r>
              <a:rPr lang="en-US" dirty="0">
                <a:cs typeface="Segoe UI"/>
              </a:rPr>
              <a:t>Treating your evaluation metric as a goal, rather than a measurement.</a:t>
            </a:r>
          </a:p>
          <a:p>
            <a:pPr marL="457200" indent="-457200">
              <a:spcBef>
                <a:spcPts val="1000"/>
              </a:spcBef>
              <a:buFont typeface="Arial" panose="020B0604020202020204" pitchFamily="34" charset="0"/>
              <a:buChar char="•"/>
            </a:pPr>
            <a:r>
              <a:rPr lang="en-US" dirty="0">
                <a:cs typeface="Segoe UI"/>
              </a:rPr>
              <a:t>Using a datapoint as a unit test.</a:t>
            </a:r>
          </a:p>
          <a:p>
            <a:pPr marL="457200" indent="-457200">
              <a:spcBef>
                <a:spcPts val="1000"/>
              </a:spcBef>
              <a:buFont typeface="Arial" panose="020B0604020202020204" pitchFamily="34" charset="0"/>
              <a:buChar char="•"/>
            </a:pPr>
            <a:r>
              <a:rPr lang="en-US" dirty="0">
                <a:cs typeface="Segoe UI"/>
              </a:rPr>
              <a:t>No consideration for data drift.</a:t>
            </a:r>
          </a:p>
          <a:p>
            <a:pPr marL="457200" indent="-457200">
              <a:spcBef>
                <a:spcPts val="1000"/>
              </a:spcBef>
              <a:buFont typeface="Arial" panose="020B0604020202020204" pitchFamily="34" charset="0"/>
              <a:buChar char="•"/>
            </a:pPr>
            <a:r>
              <a:rPr lang="en-US" dirty="0">
                <a:cs typeface="Segoe UI"/>
              </a:rPr>
              <a:t>Not treating DS as an iterative process.</a:t>
            </a:r>
          </a:p>
          <a:p>
            <a:pPr marL="457200" indent="-457200">
              <a:spcBef>
                <a:spcPts val="1000"/>
              </a:spcBef>
              <a:buFont typeface="Arial" panose="020B0604020202020204" pitchFamily="34" charset="0"/>
              <a:buChar char="•"/>
            </a:pPr>
            <a:r>
              <a:rPr lang="en-US" dirty="0">
                <a:cs typeface="Segoe UI"/>
              </a:rPr>
              <a:t>Believing that a powerful model can brute-force through </a:t>
            </a:r>
            <a:r>
              <a:rPr lang="en-US">
                <a:cs typeface="Segoe UI"/>
              </a:rPr>
              <a:t>bad data.</a:t>
            </a:r>
            <a:endParaRPr lang="en-US" dirty="0"/>
          </a:p>
        </p:txBody>
      </p:sp>
    </p:spTree>
    <p:extLst>
      <p:ext uri="{BB962C8B-B14F-4D97-AF65-F5344CB8AC3E}">
        <p14:creationId xmlns:p14="http://schemas.microsoft.com/office/powerpoint/2010/main" val="2648088274"/>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519395B-E660-19FD-FC59-C7396F6FD857}"/>
              </a:ext>
            </a:extLst>
          </p:cNvPr>
          <p:cNvSpPr txBox="1"/>
          <p:nvPr/>
        </p:nvSpPr>
        <p:spPr>
          <a:xfrm>
            <a:off x="4728953" y="2687967"/>
            <a:ext cx="2743200" cy="1477328"/>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ctr"/>
            <a:r>
              <a:rPr lang="en-US" sz="3200" b="1" dirty="0">
                <a:cs typeface="Segoe UI"/>
              </a:rPr>
              <a:t>Thank You!</a:t>
            </a:r>
          </a:p>
          <a:p>
            <a:pPr algn="ctr"/>
            <a:endParaRPr lang="en-US" sz="3200" b="1" dirty="0">
              <a:cs typeface="Segoe UI"/>
            </a:endParaRPr>
          </a:p>
          <a:p>
            <a:pPr algn="ctr"/>
            <a:r>
              <a:rPr lang="en-US" sz="3200" b="1" dirty="0">
                <a:cs typeface="Segoe UI"/>
              </a:rPr>
              <a:t>Questions?</a:t>
            </a:r>
          </a:p>
        </p:txBody>
      </p:sp>
    </p:spTree>
    <p:extLst>
      <p:ext uri="{BB962C8B-B14F-4D97-AF65-F5344CB8AC3E}">
        <p14:creationId xmlns:p14="http://schemas.microsoft.com/office/powerpoint/2010/main" val="2914660294"/>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D0D6B2-4E47-93AF-C167-0F152C82726D}"/>
              </a:ext>
            </a:extLst>
          </p:cNvPr>
          <p:cNvSpPr>
            <a:spLocks noGrp="1"/>
          </p:cNvSpPr>
          <p:nvPr>
            <p:ph type="title"/>
          </p:nvPr>
        </p:nvSpPr>
        <p:spPr/>
        <p:txBody>
          <a:bodyPr/>
          <a:lstStyle/>
          <a:p>
            <a:r>
              <a:rPr lang="en-US">
                <a:cs typeface="Segoe UI"/>
              </a:rPr>
              <a:t>The Workflow*</a:t>
            </a:r>
            <a:br>
              <a:rPr lang="en-US">
                <a:cs typeface="Segoe UI"/>
              </a:rPr>
            </a:br>
            <a:r>
              <a:rPr lang="en-US">
                <a:cs typeface="Segoe UI"/>
              </a:rPr>
              <a:t>~CRISP-DM</a:t>
            </a:r>
            <a:endParaRPr lang="en-US"/>
          </a:p>
        </p:txBody>
      </p:sp>
      <p:pic>
        <p:nvPicPr>
          <p:cNvPr id="6" name="Picture 5" descr="A diagram of a data processing process&#10;&#10;Description automatically generated">
            <a:extLst>
              <a:ext uri="{FF2B5EF4-FFF2-40B4-BE49-F238E27FC236}">
                <a16:creationId xmlns:a16="http://schemas.microsoft.com/office/drawing/2014/main" id="{5AC117BD-F5CA-C508-B015-5C75D31D8CF8}"/>
              </a:ext>
            </a:extLst>
          </p:cNvPr>
          <p:cNvPicPr>
            <a:picLocks noChangeAspect="1"/>
          </p:cNvPicPr>
          <p:nvPr/>
        </p:nvPicPr>
        <p:blipFill>
          <a:blip r:embed="rId3"/>
          <a:stretch>
            <a:fillRect/>
          </a:stretch>
        </p:blipFill>
        <p:spPr>
          <a:xfrm>
            <a:off x="5664341" y="583629"/>
            <a:ext cx="5595560" cy="5488754"/>
          </a:xfrm>
          <a:prstGeom prst="rect">
            <a:avLst/>
          </a:prstGeom>
        </p:spPr>
      </p:pic>
      <p:sp>
        <p:nvSpPr>
          <p:cNvPr id="7" name="TextBox 6">
            <a:extLst>
              <a:ext uri="{FF2B5EF4-FFF2-40B4-BE49-F238E27FC236}">
                <a16:creationId xmlns:a16="http://schemas.microsoft.com/office/drawing/2014/main" id="{B27E2738-7680-2DDA-04F1-E78477902ADE}"/>
              </a:ext>
            </a:extLst>
          </p:cNvPr>
          <p:cNvSpPr txBox="1"/>
          <p:nvPr/>
        </p:nvSpPr>
        <p:spPr>
          <a:xfrm>
            <a:off x="233005" y="5456391"/>
            <a:ext cx="3726425" cy="615553"/>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r>
              <a:rPr lang="en-US" sz="2000">
                <a:solidFill>
                  <a:schemeClr val="accent1">
                    <a:lumMod val="20000"/>
                    <a:lumOff val="80000"/>
                  </a:schemeClr>
                </a:solidFill>
                <a:ea typeface="+mn-lt"/>
                <a:cs typeface="+mn-lt"/>
                <a:hlinkClick r:id="rId4">
                  <a:extLst>
                    <a:ext uri="{A12FA001-AC4F-418D-AE19-62706E023703}">
                      <ahyp:hlinkClr xmlns:ahyp="http://schemas.microsoft.com/office/drawing/2018/hyperlinkcolor" val="tx"/>
                    </a:ext>
                  </a:extLst>
                </a:hlinkClick>
              </a:rPr>
              <a:t>Cross-industry standard process for data mining | Wikipedia</a:t>
            </a:r>
            <a:endParaRPr lang="en-US">
              <a:solidFill>
                <a:schemeClr val="accent1">
                  <a:lumMod val="20000"/>
                  <a:lumOff val="80000"/>
                </a:schemeClr>
              </a:solidFill>
              <a:hlinkClick r:id="rId4">
                <a:extLst>
                  <a:ext uri="{A12FA001-AC4F-418D-AE19-62706E023703}">
                    <ahyp:hlinkClr xmlns:ahyp="http://schemas.microsoft.com/office/drawing/2018/hyperlinkcolor" val="tx"/>
                  </a:ext>
                </a:extLst>
              </a:hlinkClick>
            </a:endParaRPr>
          </a:p>
        </p:txBody>
      </p:sp>
      <p:sp>
        <p:nvSpPr>
          <p:cNvPr id="10" name="TextBox 9">
            <a:extLst>
              <a:ext uri="{FF2B5EF4-FFF2-40B4-BE49-F238E27FC236}">
                <a16:creationId xmlns:a16="http://schemas.microsoft.com/office/drawing/2014/main" id="{43CE5D1B-71E6-E990-0765-975131128974}"/>
              </a:ext>
            </a:extLst>
          </p:cNvPr>
          <p:cNvSpPr txBox="1"/>
          <p:nvPr/>
        </p:nvSpPr>
        <p:spPr>
          <a:xfrm>
            <a:off x="3888658" y="6555658"/>
            <a:ext cx="8298426" cy="307777"/>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r>
              <a:rPr lang="en-US" sz="1000"/>
              <a:t>By Kenneth Jensen - Own work based on: </a:t>
            </a:r>
            <a:r>
              <a:rPr lang="en-US" sz="1000">
                <a:hlinkClick r:id="rId5"/>
              </a:rPr>
              <a:t>ftp://public.dhe.ibm.com/software/analytics/spss/documentation/modeler/18.0/en/ModelerCRISPDM.pdf</a:t>
            </a:r>
            <a:r>
              <a:rPr lang="en-US" sz="1000"/>
              <a:t>  (Figure 1), CC BY-SA 3.0, </a:t>
            </a:r>
            <a:r>
              <a:rPr lang="en-US" sz="1000">
                <a:hlinkClick r:id="rId6"/>
              </a:rPr>
              <a:t>https://commons.wikimedia.org/w/index.php?curid=24930610</a:t>
            </a:r>
            <a:r>
              <a:rPr lang="en-US" sz="1000"/>
              <a:t> </a:t>
            </a:r>
            <a:endParaRPr lang="en-US" sz="1000">
              <a:cs typeface="Segoe UI"/>
            </a:endParaRPr>
          </a:p>
        </p:txBody>
      </p:sp>
    </p:spTree>
    <p:extLst>
      <p:ext uri="{BB962C8B-B14F-4D97-AF65-F5344CB8AC3E}">
        <p14:creationId xmlns:p14="http://schemas.microsoft.com/office/powerpoint/2010/main" val="253879599"/>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F14DD0-FD9F-7A81-37A7-31EFD98181A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89B2A0D-5AC9-972C-9598-DE25E6FB1957}"/>
              </a:ext>
            </a:extLst>
          </p:cNvPr>
          <p:cNvSpPr txBox="1">
            <a:spLocks/>
          </p:cNvSpPr>
          <p:nvPr/>
        </p:nvSpPr>
        <p:spPr>
          <a:xfrm>
            <a:off x="734602" y="477829"/>
            <a:ext cx="9580652" cy="1166037"/>
          </a:xfrm>
          <a:prstGeom prst="rect">
            <a:avLst/>
          </a:prstGeom>
        </p:spPr>
        <p:txBody>
          <a:bodyPr anchor="b"/>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r>
              <a:rPr lang="en-US" sz="4000" dirty="0">
                <a:solidFill>
                  <a:schemeClr val="accent3"/>
                </a:solidFill>
                <a:cs typeface="Segoe UI"/>
              </a:rPr>
              <a:t>Compare to a Business-Centric Mindset</a:t>
            </a:r>
          </a:p>
        </p:txBody>
      </p:sp>
      <p:cxnSp>
        <p:nvCxnSpPr>
          <p:cNvPr id="4" name="Straight Connector 3">
            <a:extLst>
              <a:ext uri="{FF2B5EF4-FFF2-40B4-BE49-F238E27FC236}">
                <a16:creationId xmlns:a16="http://schemas.microsoft.com/office/drawing/2014/main" id="{320DC312-CAC2-39D3-C5FD-46426B40470B}"/>
              </a:ext>
            </a:extLst>
          </p:cNvPr>
          <p:cNvCxnSpPr>
            <a:cxnSpLocks/>
          </p:cNvCxnSpPr>
          <p:nvPr/>
        </p:nvCxnSpPr>
        <p:spPr>
          <a:xfrm>
            <a:off x="833760" y="1803115"/>
            <a:ext cx="10359934" cy="0"/>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pic>
        <p:nvPicPr>
          <p:cNvPr id="7" name="Picture 6">
            <a:extLst>
              <a:ext uri="{FF2B5EF4-FFF2-40B4-BE49-F238E27FC236}">
                <a16:creationId xmlns:a16="http://schemas.microsoft.com/office/drawing/2014/main" id="{E11E9062-4954-73DE-BB04-154A79A6BECA}"/>
              </a:ext>
            </a:extLst>
          </p:cNvPr>
          <p:cNvPicPr>
            <a:picLocks noChangeAspect="1"/>
          </p:cNvPicPr>
          <p:nvPr/>
        </p:nvPicPr>
        <p:blipFill>
          <a:blip r:embed="rId2"/>
          <a:stretch>
            <a:fillRect/>
          </a:stretch>
        </p:blipFill>
        <p:spPr>
          <a:xfrm>
            <a:off x="536745" y="2180589"/>
            <a:ext cx="10953964" cy="4292536"/>
          </a:xfrm>
          <a:prstGeom prst="rect">
            <a:avLst/>
          </a:prstGeom>
        </p:spPr>
      </p:pic>
    </p:spTree>
    <p:extLst>
      <p:ext uri="{BB962C8B-B14F-4D97-AF65-F5344CB8AC3E}">
        <p14:creationId xmlns:p14="http://schemas.microsoft.com/office/powerpoint/2010/main" val="3005676600"/>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10412D-CEB4-07DD-3258-E2E7642A0D2B}"/>
              </a:ext>
            </a:extLst>
          </p:cNvPr>
          <p:cNvSpPr>
            <a:spLocks noGrp="1"/>
          </p:cNvSpPr>
          <p:nvPr>
            <p:ph type="title"/>
          </p:nvPr>
        </p:nvSpPr>
        <p:spPr>
          <a:xfrm>
            <a:off x="904127" y="2157573"/>
            <a:ext cx="3010328" cy="2542854"/>
          </a:xfrm>
        </p:spPr>
        <p:txBody>
          <a:bodyPr/>
          <a:lstStyle/>
          <a:p>
            <a:pPr algn="r"/>
            <a:r>
              <a:rPr lang="en-US" dirty="0">
                <a:solidFill>
                  <a:schemeClr val="accent3"/>
                </a:solidFill>
              </a:rPr>
              <a:t>What to Avoid</a:t>
            </a:r>
          </a:p>
        </p:txBody>
      </p:sp>
      <p:pic>
        <p:nvPicPr>
          <p:cNvPr id="4" name="Picture 3" descr="A cartoon of a person digging a pile of paper&#10;&#10;AI-generated content may be incorrect.">
            <a:extLst>
              <a:ext uri="{FF2B5EF4-FFF2-40B4-BE49-F238E27FC236}">
                <a16:creationId xmlns:a16="http://schemas.microsoft.com/office/drawing/2014/main" id="{88B61F36-A2D4-A326-B849-BC095387A059}"/>
              </a:ext>
            </a:extLst>
          </p:cNvPr>
          <p:cNvPicPr>
            <a:picLocks noChangeAspect="1"/>
          </p:cNvPicPr>
          <p:nvPr/>
        </p:nvPicPr>
        <p:blipFill>
          <a:blip r:embed="rId2"/>
          <a:stretch>
            <a:fillRect/>
          </a:stretch>
        </p:blipFill>
        <p:spPr>
          <a:xfrm>
            <a:off x="5587989" y="363754"/>
            <a:ext cx="5384811" cy="6171705"/>
          </a:xfrm>
          <a:prstGeom prst="rect">
            <a:avLst/>
          </a:prstGeom>
          <a:noFill/>
        </p:spPr>
      </p:pic>
      <p:sp>
        <p:nvSpPr>
          <p:cNvPr id="5" name="TextBox 4">
            <a:extLst>
              <a:ext uri="{FF2B5EF4-FFF2-40B4-BE49-F238E27FC236}">
                <a16:creationId xmlns:a16="http://schemas.microsoft.com/office/drawing/2014/main" id="{828F9F59-7CB3-1331-0002-8D48BB6D4875}"/>
              </a:ext>
            </a:extLst>
          </p:cNvPr>
          <p:cNvSpPr txBox="1"/>
          <p:nvPr/>
        </p:nvSpPr>
        <p:spPr>
          <a:xfrm>
            <a:off x="129712" y="6432017"/>
            <a:ext cx="2449102" cy="307777"/>
          </a:xfrm>
          <a:prstGeom prst="rect">
            <a:avLst/>
          </a:prstGeom>
          <a:noFill/>
        </p:spPr>
        <p:txBody>
          <a:bodyPr wrap="square">
            <a:spAutoFit/>
          </a:bodyPr>
          <a:lstStyle/>
          <a:p>
            <a:r>
              <a:rPr lang="en-US" sz="1400" b="0" i="0" u="sng" dirty="0">
                <a:effectLst/>
                <a:latin typeface="sohne"/>
                <a:hlinkClick r:id="rId3"/>
              </a:rPr>
              <a:t>https://xkcd.com/1838/</a:t>
            </a:r>
            <a:endParaRPr lang="en-US" sz="1400" dirty="0"/>
          </a:p>
        </p:txBody>
      </p:sp>
    </p:spTree>
    <p:extLst>
      <p:ext uri="{BB962C8B-B14F-4D97-AF65-F5344CB8AC3E}">
        <p14:creationId xmlns:p14="http://schemas.microsoft.com/office/powerpoint/2010/main" val="3737684089"/>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AF980D-32A7-B7EF-0212-DDF2C87848A0}"/>
              </a:ext>
            </a:extLst>
          </p:cNvPr>
          <p:cNvSpPr txBox="1">
            <a:spLocks/>
          </p:cNvSpPr>
          <p:nvPr/>
        </p:nvSpPr>
        <p:spPr>
          <a:xfrm>
            <a:off x="734602" y="477829"/>
            <a:ext cx="8440220" cy="1166037"/>
          </a:xfrm>
          <a:prstGeom prst="rect">
            <a:avLst/>
          </a:prstGeom>
        </p:spPr>
        <p:txBody>
          <a:bodyPr anchor="b"/>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r>
              <a:rPr lang="en-US" sz="4000" dirty="0">
                <a:solidFill>
                  <a:schemeClr val="accent3"/>
                </a:solidFill>
                <a:cs typeface="Segoe UI"/>
              </a:rPr>
              <a:t>Key Questions to Ask</a:t>
            </a:r>
          </a:p>
          <a:p>
            <a:r>
              <a:rPr lang="en-US" sz="2400" dirty="0">
                <a:solidFill>
                  <a:schemeClr val="accent3"/>
                </a:solidFill>
                <a:cs typeface="Segoe UI"/>
              </a:rPr>
              <a:t>Before even getting the data</a:t>
            </a:r>
            <a:endParaRPr lang="en-US" sz="2400" dirty="0">
              <a:solidFill>
                <a:schemeClr val="accent3"/>
              </a:solidFill>
            </a:endParaRPr>
          </a:p>
        </p:txBody>
      </p:sp>
      <p:sp>
        <p:nvSpPr>
          <p:cNvPr id="3" name="Text Placeholder 2">
            <a:extLst>
              <a:ext uri="{FF2B5EF4-FFF2-40B4-BE49-F238E27FC236}">
                <a16:creationId xmlns:a16="http://schemas.microsoft.com/office/drawing/2014/main" id="{AAC03EDE-A284-1F9E-B0D5-3CCA4807B694}"/>
              </a:ext>
            </a:extLst>
          </p:cNvPr>
          <p:cNvSpPr txBox="1">
            <a:spLocks/>
          </p:cNvSpPr>
          <p:nvPr/>
        </p:nvSpPr>
        <p:spPr>
          <a:xfrm>
            <a:off x="734601" y="2137026"/>
            <a:ext cx="9765587" cy="3298003"/>
          </a:xfrm>
          <a:prstGeom prst="rect">
            <a:avLst/>
          </a:prstGeom>
        </p:spPr>
        <p:txBody>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44488" indent="-344488">
              <a:buFont typeface="+mj-lt"/>
              <a:buAutoNum type="arabicPeriod"/>
            </a:pPr>
            <a:r>
              <a:rPr lang="en-US" dirty="0">
                <a:cs typeface="Segoe UI"/>
              </a:rPr>
              <a:t>What data is available?</a:t>
            </a:r>
          </a:p>
          <a:p>
            <a:pPr marL="344488" indent="-344488">
              <a:buFont typeface="+mj-lt"/>
              <a:buAutoNum type="arabicPeriod"/>
            </a:pPr>
            <a:r>
              <a:rPr lang="en-US" dirty="0">
                <a:cs typeface="Segoe UI"/>
              </a:rPr>
              <a:t>What additional data can we (easily) obtain?</a:t>
            </a:r>
          </a:p>
          <a:p>
            <a:pPr marL="344488" indent="-344488">
              <a:buFont typeface="+mj-lt"/>
              <a:buAutoNum type="arabicPeriod"/>
            </a:pPr>
            <a:r>
              <a:rPr lang="en-US" dirty="0">
                <a:cs typeface="Segoe UI"/>
              </a:rPr>
              <a:t>How is this data collected?</a:t>
            </a:r>
          </a:p>
          <a:p>
            <a:pPr marL="344488" indent="-344488">
              <a:buFont typeface="+mj-lt"/>
              <a:buAutoNum type="arabicPeriod"/>
            </a:pPr>
            <a:r>
              <a:rPr lang="en-US" dirty="0">
                <a:cs typeface="Segoe UI"/>
              </a:rPr>
              <a:t>What format does the data come in?</a:t>
            </a:r>
          </a:p>
          <a:p>
            <a:pPr marL="344488" indent="-344488">
              <a:buFont typeface="+mj-lt"/>
              <a:buAutoNum type="arabicPeriod"/>
            </a:pPr>
            <a:r>
              <a:rPr lang="en-US" dirty="0">
                <a:cs typeface="Segoe UI"/>
              </a:rPr>
              <a:t>Data governance and privacy concerns?</a:t>
            </a:r>
          </a:p>
          <a:p>
            <a:pPr marL="344488" indent="-344488">
              <a:buFont typeface="+mj-lt"/>
              <a:buAutoNum type="arabicPeriod"/>
            </a:pPr>
            <a:r>
              <a:rPr lang="en-US" dirty="0">
                <a:cs typeface="Segoe UI"/>
              </a:rPr>
              <a:t>How will this data continue to be collected going forward?</a:t>
            </a:r>
          </a:p>
        </p:txBody>
      </p:sp>
      <p:cxnSp>
        <p:nvCxnSpPr>
          <p:cNvPr id="4" name="Straight Connector 3">
            <a:extLst>
              <a:ext uri="{FF2B5EF4-FFF2-40B4-BE49-F238E27FC236}">
                <a16:creationId xmlns:a16="http://schemas.microsoft.com/office/drawing/2014/main" id="{F03EFD5B-EA13-F15B-EBC5-ECCAB333AEB5}"/>
              </a:ext>
            </a:extLst>
          </p:cNvPr>
          <p:cNvCxnSpPr>
            <a:cxnSpLocks/>
          </p:cNvCxnSpPr>
          <p:nvPr/>
        </p:nvCxnSpPr>
        <p:spPr>
          <a:xfrm>
            <a:off x="833760" y="1803115"/>
            <a:ext cx="10359934" cy="0"/>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5" name="Title 1">
            <a:extLst>
              <a:ext uri="{FF2B5EF4-FFF2-40B4-BE49-F238E27FC236}">
                <a16:creationId xmlns:a16="http://schemas.microsoft.com/office/drawing/2014/main" id="{1C6E400D-7B9E-B361-2E1F-4232F646C51B}"/>
              </a:ext>
            </a:extLst>
          </p:cNvPr>
          <p:cNvSpPr txBox="1">
            <a:spLocks/>
          </p:cNvSpPr>
          <p:nvPr/>
        </p:nvSpPr>
        <p:spPr>
          <a:xfrm>
            <a:off x="734601" y="5234683"/>
            <a:ext cx="8440220" cy="829598"/>
          </a:xfrm>
          <a:prstGeom prst="rect">
            <a:avLst/>
          </a:prstGeom>
        </p:spPr>
        <p:txBody>
          <a:bodyPr anchor="b"/>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r>
              <a:rPr lang="en-US" sz="2800" dirty="0">
                <a:solidFill>
                  <a:schemeClr val="accent3"/>
                </a:solidFill>
                <a:cs typeface="Segoe UI"/>
              </a:rPr>
              <a:t>Next step: EDA</a:t>
            </a:r>
            <a:endParaRPr lang="en-US" sz="2800" dirty="0">
              <a:solidFill>
                <a:schemeClr val="accent3"/>
              </a:solidFill>
            </a:endParaRPr>
          </a:p>
        </p:txBody>
      </p:sp>
    </p:spTree>
    <p:extLst>
      <p:ext uri="{BB962C8B-B14F-4D97-AF65-F5344CB8AC3E}">
        <p14:creationId xmlns:p14="http://schemas.microsoft.com/office/powerpoint/2010/main" val="1656469792"/>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F085D4-880C-FAAD-5F5D-D27616A60A3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B050B45-7EE7-345D-2030-8BE18AD301DE}"/>
              </a:ext>
            </a:extLst>
          </p:cNvPr>
          <p:cNvSpPr>
            <a:spLocks noGrp="1"/>
          </p:cNvSpPr>
          <p:nvPr>
            <p:ph type="title"/>
          </p:nvPr>
        </p:nvSpPr>
        <p:spPr>
          <a:xfrm>
            <a:off x="904127" y="2157573"/>
            <a:ext cx="3010328" cy="2542854"/>
          </a:xfrm>
        </p:spPr>
        <p:txBody>
          <a:bodyPr/>
          <a:lstStyle/>
          <a:p>
            <a:pPr algn="r"/>
            <a:r>
              <a:rPr lang="en-US" dirty="0">
                <a:solidFill>
                  <a:schemeClr val="accent3"/>
                </a:solidFill>
              </a:rPr>
              <a:t>The Problem</a:t>
            </a:r>
            <a:br>
              <a:rPr lang="en-US" dirty="0">
                <a:solidFill>
                  <a:schemeClr val="accent3"/>
                </a:solidFill>
              </a:rPr>
            </a:br>
            <a:r>
              <a:rPr lang="en-US" sz="2200" dirty="0">
                <a:solidFill>
                  <a:schemeClr val="accent3"/>
                </a:solidFill>
              </a:rPr>
              <a:t>It’s not always so simple</a:t>
            </a:r>
          </a:p>
        </p:txBody>
      </p:sp>
      <p:pic>
        <p:nvPicPr>
          <p:cNvPr id="3" name="Picture 2" descr="A person walking on a path near a futuristic city&#10;&#10;Description automatically generated">
            <a:extLst>
              <a:ext uri="{FF2B5EF4-FFF2-40B4-BE49-F238E27FC236}">
                <a16:creationId xmlns:a16="http://schemas.microsoft.com/office/drawing/2014/main" id="{B525A41E-D6E6-4822-451C-9395A5FC37FE}"/>
              </a:ext>
            </a:extLst>
          </p:cNvPr>
          <p:cNvPicPr>
            <a:picLocks noChangeAspect="1"/>
          </p:cNvPicPr>
          <p:nvPr/>
        </p:nvPicPr>
        <p:blipFill>
          <a:blip r:embed="rId2"/>
          <a:stretch>
            <a:fillRect/>
          </a:stretch>
        </p:blipFill>
        <p:spPr>
          <a:xfrm>
            <a:off x="6203121" y="555878"/>
            <a:ext cx="3976728" cy="2156499"/>
          </a:xfrm>
          <a:prstGeom prst="rect">
            <a:avLst/>
          </a:prstGeom>
        </p:spPr>
      </p:pic>
      <p:sp>
        <p:nvSpPr>
          <p:cNvPr id="4" name="TextBox 3">
            <a:extLst>
              <a:ext uri="{FF2B5EF4-FFF2-40B4-BE49-F238E27FC236}">
                <a16:creationId xmlns:a16="http://schemas.microsoft.com/office/drawing/2014/main" id="{C6B0B31D-FD76-5D5B-15CE-DBA82C4D0D1D}"/>
              </a:ext>
            </a:extLst>
          </p:cNvPr>
          <p:cNvSpPr txBox="1"/>
          <p:nvPr/>
        </p:nvSpPr>
        <p:spPr>
          <a:xfrm>
            <a:off x="6260220" y="2724856"/>
            <a:ext cx="3885482" cy="401022"/>
          </a:xfrm>
          <a:prstGeom prst="rect">
            <a:avLst/>
          </a:prstGeom>
        </p:spPr>
        <p:txBody>
          <a:bodyPr lIns="91440" tIns="45720" rIns="91440" bIns="45720" anchor="t">
            <a:normAutofit/>
          </a:bodyPr>
          <a:lstStyle/>
          <a:p>
            <a:pPr algn="ctr"/>
            <a:r>
              <a:rPr lang="en-US" sz="1700" dirty="0"/>
              <a:t>What the client says the data looks like</a:t>
            </a:r>
          </a:p>
        </p:txBody>
      </p:sp>
      <p:pic>
        <p:nvPicPr>
          <p:cNvPr id="5" name="Picture 4" descr="A group of kids playing with toys&#10;&#10;Description automatically generated">
            <a:extLst>
              <a:ext uri="{FF2B5EF4-FFF2-40B4-BE49-F238E27FC236}">
                <a16:creationId xmlns:a16="http://schemas.microsoft.com/office/drawing/2014/main" id="{35AE1D0B-D510-8AB2-8CE3-0CB71DE7B52B}"/>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6202710" y="3346808"/>
            <a:ext cx="3928613" cy="2809875"/>
          </a:xfrm>
          <a:prstGeom prst="rect">
            <a:avLst/>
          </a:prstGeom>
        </p:spPr>
      </p:pic>
      <p:sp>
        <p:nvSpPr>
          <p:cNvPr id="6" name="TextBox 5">
            <a:extLst>
              <a:ext uri="{FF2B5EF4-FFF2-40B4-BE49-F238E27FC236}">
                <a16:creationId xmlns:a16="http://schemas.microsoft.com/office/drawing/2014/main" id="{078E721F-A282-D734-1346-EFB98DFA9CBA}"/>
              </a:ext>
            </a:extLst>
          </p:cNvPr>
          <p:cNvSpPr txBox="1"/>
          <p:nvPr/>
        </p:nvSpPr>
        <p:spPr>
          <a:xfrm>
            <a:off x="6260220" y="6157749"/>
            <a:ext cx="3942991" cy="288745"/>
          </a:xfrm>
          <a:prstGeom prst="rect">
            <a:avLst/>
          </a:prstGeom>
        </p:spPr>
        <p:txBody>
          <a:bodyPr lIns="91440" tIns="45720" rIns="91440" bIns="45720" anchor="t">
            <a:noAutofit/>
          </a:bodyPr>
          <a:lstStyle/>
          <a:p>
            <a:pPr algn="ctr"/>
            <a:r>
              <a:rPr lang="en-US" sz="1700" dirty="0"/>
              <a:t>What it actually looks like</a:t>
            </a:r>
            <a:endParaRPr lang="en-US" sz="1700" dirty="0">
              <a:cs typeface="Segoe UI"/>
            </a:endParaRPr>
          </a:p>
        </p:txBody>
      </p:sp>
    </p:spTree>
    <p:extLst>
      <p:ext uri="{BB962C8B-B14F-4D97-AF65-F5344CB8AC3E}">
        <p14:creationId xmlns:p14="http://schemas.microsoft.com/office/powerpoint/2010/main" val="102271426"/>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71A0B6-9485-7E1D-62CD-86DCC7006E1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39098AB-8788-83D9-AB66-04F26DAB38BB}"/>
              </a:ext>
            </a:extLst>
          </p:cNvPr>
          <p:cNvSpPr txBox="1">
            <a:spLocks/>
          </p:cNvSpPr>
          <p:nvPr/>
        </p:nvSpPr>
        <p:spPr>
          <a:xfrm>
            <a:off x="734602" y="477829"/>
            <a:ext cx="8440220" cy="1166037"/>
          </a:xfrm>
          <a:prstGeom prst="rect">
            <a:avLst/>
          </a:prstGeom>
        </p:spPr>
        <p:txBody>
          <a:bodyPr anchor="b"/>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r>
              <a:rPr lang="en-US" sz="4000" dirty="0">
                <a:solidFill>
                  <a:schemeClr val="accent3"/>
                </a:solidFill>
                <a:cs typeface="Segoe UI"/>
              </a:rPr>
              <a:t>Exploring Your Data</a:t>
            </a:r>
          </a:p>
          <a:p>
            <a:r>
              <a:rPr lang="en-US" sz="2400" dirty="0">
                <a:solidFill>
                  <a:schemeClr val="accent3"/>
                </a:solidFill>
                <a:cs typeface="Segoe UI"/>
              </a:rPr>
              <a:t>EDA</a:t>
            </a:r>
            <a:endParaRPr lang="en-US" sz="2400" dirty="0">
              <a:solidFill>
                <a:schemeClr val="accent3"/>
              </a:solidFill>
            </a:endParaRPr>
          </a:p>
        </p:txBody>
      </p:sp>
      <p:sp>
        <p:nvSpPr>
          <p:cNvPr id="3" name="Text Placeholder 2">
            <a:extLst>
              <a:ext uri="{FF2B5EF4-FFF2-40B4-BE49-F238E27FC236}">
                <a16:creationId xmlns:a16="http://schemas.microsoft.com/office/drawing/2014/main" id="{EF03EF5B-4C95-43C4-7D21-6DBB9AAB4834}"/>
              </a:ext>
            </a:extLst>
          </p:cNvPr>
          <p:cNvSpPr txBox="1">
            <a:spLocks/>
          </p:cNvSpPr>
          <p:nvPr/>
        </p:nvSpPr>
        <p:spPr>
          <a:xfrm>
            <a:off x="734602" y="2044559"/>
            <a:ext cx="9765587" cy="1006866"/>
          </a:xfrm>
          <a:prstGeom prst="rect">
            <a:avLst/>
          </a:prstGeom>
        </p:spPr>
        <p:txBody>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a:cs typeface="Segoe UI"/>
              </a:rPr>
              <a:t>Goal of EDA: Understand your data well enough to start formulating hypotheses to be tested.</a:t>
            </a:r>
          </a:p>
        </p:txBody>
      </p:sp>
      <p:cxnSp>
        <p:nvCxnSpPr>
          <p:cNvPr id="4" name="Straight Connector 3">
            <a:extLst>
              <a:ext uri="{FF2B5EF4-FFF2-40B4-BE49-F238E27FC236}">
                <a16:creationId xmlns:a16="http://schemas.microsoft.com/office/drawing/2014/main" id="{79C69AAE-6C99-71C3-4827-1EEFCDDE622D}"/>
              </a:ext>
            </a:extLst>
          </p:cNvPr>
          <p:cNvCxnSpPr>
            <a:cxnSpLocks/>
          </p:cNvCxnSpPr>
          <p:nvPr/>
        </p:nvCxnSpPr>
        <p:spPr>
          <a:xfrm>
            <a:off x="833760" y="1803115"/>
            <a:ext cx="10359934" cy="0"/>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aphicFrame>
        <p:nvGraphicFramePr>
          <p:cNvPr id="5" name="Diagram 4">
            <a:extLst>
              <a:ext uri="{FF2B5EF4-FFF2-40B4-BE49-F238E27FC236}">
                <a16:creationId xmlns:a16="http://schemas.microsoft.com/office/drawing/2014/main" id="{7BB0FB6C-B630-5623-B458-063A3F8672A8}"/>
              </a:ext>
            </a:extLst>
          </p:cNvPr>
          <p:cNvGraphicFramePr/>
          <p:nvPr>
            <p:extLst>
              <p:ext uri="{D42A27DB-BD31-4B8C-83A1-F6EECF244321}">
                <p14:modId xmlns:p14="http://schemas.microsoft.com/office/powerpoint/2010/main" val="3047205243"/>
              </p:ext>
            </p:extLst>
          </p:nvPr>
        </p:nvGraphicFramePr>
        <p:xfrm>
          <a:off x="833760" y="3292868"/>
          <a:ext cx="10701678" cy="31023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63011763"/>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44A837-CBDC-B482-01F7-86C4A0B6147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88C5E00-C486-7E96-E0B2-3E0AB1BEA047}"/>
              </a:ext>
            </a:extLst>
          </p:cNvPr>
          <p:cNvSpPr txBox="1">
            <a:spLocks/>
          </p:cNvSpPr>
          <p:nvPr/>
        </p:nvSpPr>
        <p:spPr>
          <a:xfrm>
            <a:off x="734602" y="477829"/>
            <a:ext cx="8440220" cy="1166037"/>
          </a:xfrm>
          <a:prstGeom prst="rect">
            <a:avLst/>
          </a:prstGeom>
        </p:spPr>
        <p:txBody>
          <a:bodyPr anchor="b"/>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r>
              <a:rPr lang="en-US" sz="4000" dirty="0">
                <a:solidFill>
                  <a:schemeClr val="accent3"/>
                </a:solidFill>
                <a:cs typeface="Segoe UI"/>
              </a:rPr>
              <a:t>Common Techniques for EDA</a:t>
            </a:r>
          </a:p>
        </p:txBody>
      </p:sp>
      <p:cxnSp>
        <p:nvCxnSpPr>
          <p:cNvPr id="4" name="Straight Connector 3">
            <a:extLst>
              <a:ext uri="{FF2B5EF4-FFF2-40B4-BE49-F238E27FC236}">
                <a16:creationId xmlns:a16="http://schemas.microsoft.com/office/drawing/2014/main" id="{00579D9D-70C9-53D5-781F-C8CECB4F4576}"/>
              </a:ext>
            </a:extLst>
          </p:cNvPr>
          <p:cNvCxnSpPr>
            <a:cxnSpLocks/>
          </p:cNvCxnSpPr>
          <p:nvPr/>
        </p:nvCxnSpPr>
        <p:spPr>
          <a:xfrm>
            <a:off x="833760" y="1803115"/>
            <a:ext cx="10359934" cy="0"/>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pic>
        <p:nvPicPr>
          <p:cNvPr id="7" name="Picture 6">
            <a:extLst>
              <a:ext uri="{FF2B5EF4-FFF2-40B4-BE49-F238E27FC236}">
                <a16:creationId xmlns:a16="http://schemas.microsoft.com/office/drawing/2014/main" id="{C7B992CF-667D-3CCB-B5A4-472E6612A09F}"/>
              </a:ext>
            </a:extLst>
          </p:cNvPr>
          <p:cNvPicPr>
            <a:picLocks noChangeAspect="1"/>
          </p:cNvPicPr>
          <p:nvPr/>
        </p:nvPicPr>
        <p:blipFill>
          <a:blip r:embed="rId2"/>
          <a:srcRect l="4469"/>
          <a:stretch/>
        </p:blipFill>
        <p:spPr>
          <a:xfrm>
            <a:off x="657545" y="4453093"/>
            <a:ext cx="2921287" cy="1438476"/>
          </a:xfrm>
          <a:prstGeom prst="rect">
            <a:avLst/>
          </a:prstGeom>
        </p:spPr>
      </p:pic>
      <p:sp>
        <p:nvSpPr>
          <p:cNvPr id="8" name="TextBox 7">
            <a:extLst>
              <a:ext uri="{FF2B5EF4-FFF2-40B4-BE49-F238E27FC236}">
                <a16:creationId xmlns:a16="http://schemas.microsoft.com/office/drawing/2014/main" id="{B7C22A29-165F-A194-C443-7964130196B9}"/>
              </a:ext>
            </a:extLst>
          </p:cNvPr>
          <p:cNvSpPr txBox="1"/>
          <p:nvPr/>
        </p:nvSpPr>
        <p:spPr>
          <a:xfrm>
            <a:off x="743080" y="5964447"/>
            <a:ext cx="2750216" cy="288745"/>
          </a:xfrm>
          <a:prstGeom prst="rect">
            <a:avLst/>
          </a:prstGeom>
        </p:spPr>
        <p:txBody>
          <a:bodyPr lIns="91440" tIns="45720" rIns="91440" bIns="45720" anchor="ctr">
            <a:noAutofit/>
          </a:bodyPr>
          <a:lstStyle/>
          <a:p>
            <a:pPr algn="ctr"/>
            <a:r>
              <a:rPr lang="en-US" sz="1700" b="1" dirty="0"/>
              <a:t>Descriptive statistics</a:t>
            </a:r>
            <a:endParaRPr lang="en-US" sz="1700" b="1" dirty="0">
              <a:cs typeface="Segoe UI"/>
            </a:endParaRPr>
          </a:p>
        </p:txBody>
      </p:sp>
      <p:pic>
        <p:nvPicPr>
          <p:cNvPr id="12" name="Picture 11">
            <a:extLst>
              <a:ext uri="{FF2B5EF4-FFF2-40B4-BE49-F238E27FC236}">
                <a16:creationId xmlns:a16="http://schemas.microsoft.com/office/drawing/2014/main" id="{C96A4C2B-8493-2D7E-1C10-104819D34451}"/>
              </a:ext>
            </a:extLst>
          </p:cNvPr>
          <p:cNvPicPr>
            <a:picLocks noChangeAspect="1"/>
          </p:cNvPicPr>
          <p:nvPr/>
        </p:nvPicPr>
        <p:blipFill>
          <a:blip r:embed="rId3"/>
          <a:stretch>
            <a:fillRect/>
          </a:stretch>
        </p:blipFill>
        <p:spPr>
          <a:xfrm>
            <a:off x="4231949" y="4721865"/>
            <a:ext cx="3802152" cy="1242582"/>
          </a:xfrm>
          <a:prstGeom prst="rect">
            <a:avLst/>
          </a:prstGeom>
        </p:spPr>
      </p:pic>
      <p:sp>
        <p:nvSpPr>
          <p:cNvPr id="13" name="TextBox 12">
            <a:extLst>
              <a:ext uri="{FF2B5EF4-FFF2-40B4-BE49-F238E27FC236}">
                <a16:creationId xmlns:a16="http://schemas.microsoft.com/office/drawing/2014/main" id="{2A73EC92-BEB5-D4FB-8A5A-4343A5E10C7D}"/>
              </a:ext>
            </a:extLst>
          </p:cNvPr>
          <p:cNvSpPr txBox="1"/>
          <p:nvPr/>
        </p:nvSpPr>
        <p:spPr>
          <a:xfrm>
            <a:off x="4661668" y="6031160"/>
            <a:ext cx="2750216" cy="288745"/>
          </a:xfrm>
          <a:prstGeom prst="rect">
            <a:avLst/>
          </a:prstGeom>
        </p:spPr>
        <p:txBody>
          <a:bodyPr lIns="91440" tIns="45720" rIns="91440" bIns="45720" anchor="ctr">
            <a:noAutofit/>
          </a:bodyPr>
          <a:lstStyle/>
          <a:p>
            <a:pPr algn="ctr"/>
            <a:r>
              <a:rPr lang="en-US" sz="1700" b="1" dirty="0"/>
              <a:t>Visualize distributions</a:t>
            </a:r>
            <a:endParaRPr lang="en-US" sz="1700" b="1" dirty="0">
              <a:cs typeface="Segoe UI"/>
            </a:endParaRPr>
          </a:p>
        </p:txBody>
      </p:sp>
      <p:pic>
        <p:nvPicPr>
          <p:cNvPr id="21" name="Picture 20">
            <a:extLst>
              <a:ext uri="{FF2B5EF4-FFF2-40B4-BE49-F238E27FC236}">
                <a16:creationId xmlns:a16="http://schemas.microsoft.com/office/drawing/2014/main" id="{87999720-72F6-F8A9-9DF5-067FB6F1C2C7}"/>
              </a:ext>
            </a:extLst>
          </p:cNvPr>
          <p:cNvPicPr>
            <a:picLocks noChangeAspect="1"/>
          </p:cNvPicPr>
          <p:nvPr/>
        </p:nvPicPr>
        <p:blipFill>
          <a:blip r:embed="rId4"/>
          <a:stretch>
            <a:fillRect/>
          </a:stretch>
        </p:blipFill>
        <p:spPr>
          <a:xfrm>
            <a:off x="5024346" y="2057818"/>
            <a:ext cx="2143308" cy="1915427"/>
          </a:xfrm>
          <a:prstGeom prst="rect">
            <a:avLst/>
          </a:prstGeom>
        </p:spPr>
      </p:pic>
      <p:sp>
        <p:nvSpPr>
          <p:cNvPr id="22" name="TextBox 21">
            <a:extLst>
              <a:ext uri="{FF2B5EF4-FFF2-40B4-BE49-F238E27FC236}">
                <a16:creationId xmlns:a16="http://schemas.microsoft.com/office/drawing/2014/main" id="{74BD62B3-D0DD-BC0C-957A-D9105E318A15}"/>
              </a:ext>
            </a:extLst>
          </p:cNvPr>
          <p:cNvSpPr txBox="1"/>
          <p:nvPr/>
        </p:nvSpPr>
        <p:spPr>
          <a:xfrm>
            <a:off x="4720892" y="4049018"/>
            <a:ext cx="2750216" cy="288745"/>
          </a:xfrm>
          <a:prstGeom prst="rect">
            <a:avLst/>
          </a:prstGeom>
        </p:spPr>
        <p:txBody>
          <a:bodyPr lIns="91440" tIns="45720" rIns="91440" bIns="45720" anchor="ctr">
            <a:noAutofit/>
          </a:bodyPr>
          <a:lstStyle/>
          <a:p>
            <a:pPr algn="ctr"/>
            <a:r>
              <a:rPr lang="en-US" sz="1700" b="1" dirty="0"/>
              <a:t>Plot correlations</a:t>
            </a:r>
            <a:endParaRPr lang="en-US" sz="1700" b="1" dirty="0">
              <a:cs typeface="Segoe UI"/>
            </a:endParaRPr>
          </a:p>
        </p:txBody>
      </p:sp>
      <p:pic>
        <p:nvPicPr>
          <p:cNvPr id="24" name="Picture 23">
            <a:extLst>
              <a:ext uri="{FF2B5EF4-FFF2-40B4-BE49-F238E27FC236}">
                <a16:creationId xmlns:a16="http://schemas.microsoft.com/office/drawing/2014/main" id="{CF6A1CDB-A0F0-FC9C-2B61-7A8F3C3ACAC3}"/>
              </a:ext>
            </a:extLst>
          </p:cNvPr>
          <p:cNvPicPr>
            <a:picLocks noChangeAspect="1"/>
          </p:cNvPicPr>
          <p:nvPr/>
        </p:nvPicPr>
        <p:blipFill>
          <a:blip r:embed="rId5"/>
          <a:stretch>
            <a:fillRect/>
          </a:stretch>
        </p:blipFill>
        <p:spPr>
          <a:xfrm>
            <a:off x="1302358" y="2173148"/>
            <a:ext cx="2498184" cy="1438474"/>
          </a:xfrm>
          <a:prstGeom prst="rect">
            <a:avLst/>
          </a:prstGeom>
        </p:spPr>
      </p:pic>
      <p:sp>
        <p:nvSpPr>
          <p:cNvPr id="25" name="TextBox 24">
            <a:extLst>
              <a:ext uri="{FF2B5EF4-FFF2-40B4-BE49-F238E27FC236}">
                <a16:creationId xmlns:a16="http://schemas.microsoft.com/office/drawing/2014/main" id="{D4653F85-D71F-E1F0-A146-5786A3123724}"/>
              </a:ext>
            </a:extLst>
          </p:cNvPr>
          <p:cNvSpPr txBox="1"/>
          <p:nvPr/>
        </p:nvSpPr>
        <p:spPr>
          <a:xfrm>
            <a:off x="1195143" y="3684500"/>
            <a:ext cx="2750216" cy="288745"/>
          </a:xfrm>
          <a:prstGeom prst="rect">
            <a:avLst/>
          </a:prstGeom>
        </p:spPr>
        <p:txBody>
          <a:bodyPr lIns="91440" tIns="45720" rIns="91440" bIns="45720" anchor="ctr">
            <a:noAutofit/>
          </a:bodyPr>
          <a:lstStyle/>
          <a:p>
            <a:pPr algn="ctr"/>
            <a:r>
              <a:rPr lang="en-US" sz="1700" b="1" dirty="0"/>
              <a:t>Look at the data!</a:t>
            </a:r>
            <a:endParaRPr lang="en-US" sz="1700" b="1" dirty="0">
              <a:cs typeface="Segoe UI"/>
            </a:endParaRPr>
          </a:p>
        </p:txBody>
      </p:sp>
      <p:pic>
        <p:nvPicPr>
          <p:cNvPr id="27" name="Picture 26">
            <a:extLst>
              <a:ext uri="{FF2B5EF4-FFF2-40B4-BE49-F238E27FC236}">
                <a16:creationId xmlns:a16="http://schemas.microsoft.com/office/drawing/2014/main" id="{6C40B9CB-CC55-69B1-5605-EE0ECD20C001}"/>
              </a:ext>
            </a:extLst>
          </p:cNvPr>
          <p:cNvPicPr>
            <a:picLocks noChangeAspect="1"/>
          </p:cNvPicPr>
          <p:nvPr/>
        </p:nvPicPr>
        <p:blipFill>
          <a:blip r:embed="rId6"/>
          <a:stretch>
            <a:fillRect/>
          </a:stretch>
        </p:blipFill>
        <p:spPr>
          <a:xfrm>
            <a:off x="8034101" y="2025488"/>
            <a:ext cx="2103272" cy="1610038"/>
          </a:xfrm>
          <a:prstGeom prst="rect">
            <a:avLst/>
          </a:prstGeom>
        </p:spPr>
      </p:pic>
      <p:sp>
        <p:nvSpPr>
          <p:cNvPr id="28" name="TextBox 27">
            <a:extLst>
              <a:ext uri="{FF2B5EF4-FFF2-40B4-BE49-F238E27FC236}">
                <a16:creationId xmlns:a16="http://schemas.microsoft.com/office/drawing/2014/main" id="{6AA9D81A-ADD6-2B23-1903-98C849303294}"/>
              </a:ext>
            </a:extLst>
          </p:cNvPr>
          <p:cNvSpPr txBox="1"/>
          <p:nvPr/>
        </p:nvSpPr>
        <p:spPr>
          <a:xfrm>
            <a:off x="7830536" y="3635526"/>
            <a:ext cx="2510403" cy="603551"/>
          </a:xfrm>
          <a:prstGeom prst="rect">
            <a:avLst/>
          </a:prstGeom>
        </p:spPr>
        <p:txBody>
          <a:bodyPr lIns="91440" tIns="45720" rIns="91440" bIns="45720" anchor="ctr">
            <a:noAutofit/>
          </a:bodyPr>
          <a:lstStyle/>
          <a:p>
            <a:pPr algn="ctr"/>
            <a:r>
              <a:rPr lang="en-US" sz="1700" b="1" dirty="0"/>
              <a:t>Frequency counts </a:t>
            </a:r>
            <a:r>
              <a:rPr lang="en-US" sz="1700" dirty="0"/>
              <a:t>(categorical variables)</a:t>
            </a:r>
            <a:endParaRPr lang="en-US" sz="1700" dirty="0">
              <a:cs typeface="Segoe UI"/>
            </a:endParaRPr>
          </a:p>
        </p:txBody>
      </p:sp>
      <p:pic>
        <p:nvPicPr>
          <p:cNvPr id="1026" name="Picture 2" descr="Outlier detection Python Machine Learning">
            <a:extLst>
              <a:ext uri="{FF2B5EF4-FFF2-40B4-BE49-F238E27FC236}">
                <a16:creationId xmlns:a16="http://schemas.microsoft.com/office/drawing/2014/main" id="{9AB44237-9DCF-A535-F6EC-54C268E65839}"/>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995764" y="4610228"/>
            <a:ext cx="2283217" cy="1461259"/>
          </a:xfrm>
          <a:prstGeom prst="rect">
            <a:avLst/>
          </a:prstGeom>
          <a:noFill/>
          <a:extLst>
            <a:ext uri="{909E8E84-426E-40DD-AFC4-6F175D3DCCD1}">
              <a14:hiddenFill xmlns:a14="http://schemas.microsoft.com/office/drawing/2010/main">
                <a:solidFill>
                  <a:srgbClr val="FFFFFF"/>
                </a:solidFill>
              </a14:hiddenFill>
            </a:ext>
          </a:extLst>
        </p:spPr>
      </p:pic>
      <p:sp>
        <p:nvSpPr>
          <p:cNvPr id="29" name="TextBox 28">
            <a:extLst>
              <a:ext uri="{FF2B5EF4-FFF2-40B4-BE49-F238E27FC236}">
                <a16:creationId xmlns:a16="http://schemas.microsoft.com/office/drawing/2014/main" id="{718D2BF8-594D-18B9-8419-30BA51392726}"/>
              </a:ext>
            </a:extLst>
          </p:cNvPr>
          <p:cNvSpPr txBox="1"/>
          <p:nvPr/>
        </p:nvSpPr>
        <p:spPr>
          <a:xfrm>
            <a:off x="8828045" y="6153893"/>
            <a:ext cx="2750216" cy="288745"/>
          </a:xfrm>
          <a:prstGeom prst="rect">
            <a:avLst/>
          </a:prstGeom>
        </p:spPr>
        <p:txBody>
          <a:bodyPr lIns="91440" tIns="45720" rIns="91440" bIns="45720" anchor="ctr">
            <a:noAutofit/>
          </a:bodyPr>
          <a:lstStyle/>
          <a:p>
            <a:pPr algn="ctr"/>
            <a:r>
              <a:rPr lang="en-US" sz="1700" b="1" dirty="0"/>
              <a:t>Identify outliers</a:t>
            </a:r>
            <a:endParaRPr lang="en-US" sz="1700" b="1" dirty="0">
              <a:cs typeface="Segoe UI"/>
            </a:endParaRPr>
          </a:p>
        </p:txBody>
      </p:sp>
    </p:spTree>
    <p:extLst>
      <p:ext uri="{BB962C8B-B14F-4D97-AF65-F5344CB8AC3E}">
        <p14:creationId xmlns:p14="http://schemas.microsoft.com/office/powerpoint/2010/main" val="3653299086"/>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17F3C1-43AE-6AE0-815D-CC5E04E3DC7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8D787F1-7C50-B39C-5629-1E45CE414F79}"/>
              </a:ext>
            </a:extLst>
          </p:cNvPr>
          <p:cNvSpPr>
            <a:spLocks noGrp="1"/>
          </p:cNvSpPr>
          <p:nvPr>
            <p:ph type="title"/>
          </p:nvPr>
        </p:nvSpPr>
        <p:spPr>
          <a:xfrm>
            <a:off x="904127" y="2157573"/>
            <a:ext cx="3010328" cy="2542854"/>
          </a:xfrm>
        </p:spPr>
        <p:txBody>
          <a:bodyPr/>
          <a:lstStyle/>
          <a:p>
            <a:pPr algn="r"/>
            <a:r>
              <a:rPr lang="en-US" dirty="0">
                <a:solidFill>
                  <a:schemeClr val="accent3"/>
                </a:solidFill>
              </a:rPr>
              <a:t>Careful!</a:t>
            </a:r>
            <a:br>
              <a:rPr lang="en-US" dirty="0">
                <a:solidFill>
                  <a:schemeClr val="accent3"/>
                </a:solidFill>
              </a:rPr>
            </a:br>
            <a:r>
              <a:rPr lang="en-US" sz="2200" dirty="0">
                <a:solidFill>
                  <a:schemeClr val="accent3"/>
                </a:solidFill>
              </a:rPr>
              <a:t>Again, it’s not so simple</a:t>
            </a:r>
          </a:p>
        </p:txBody>
      </p:sp>
      <p:sp>
        <p:nvSpPr>
          <p:cNvPr id="6" name="TextBox 5">
            <a:extLst>
              <a:ext uri="{FF2B5EF4-FFF2-40B4-BE49-F238E27FC236}">
                <a16:creationId xmlns:a16="http://schemas.microsoft.com/office/drawing/2014/main" id="{06B3D55B-7F11-5730-0D55-0FFAD4E69152}"/>
              </a:ext>
            </a:extLst>
          </p:cNvPr>
          <p:cNvSpPr txBox="1"/>
          <p:nvPr/>
        </p:nvSpPr>
        <p:spPr>
          <a:xfrm>
            <a:off x="5207119" y="5053038"/>
            <a:ext cx="6305074" cy="1152553"/>
          </a:xfrm>
          <a:prstGeom prst="rect">
            <a:avLst/>
          </a:prstGeom>
        </p:spPr>
        <p:txBody>
          <a:bodyPr lIns="91440" tIns="45720" rIns="91440" bIns="45720" anchor="t">
            <a:noAutofit/>
          </a:bodyPr>
          <a:lstStyle/>
          <a:p>
            <a:r>
              <a:rPr lang="en-US" sz="2000" dirty="0"/>
              <a:t>Your data may not be telling you everything!</a:t>
            </a:r>
          </a:p>
          <a:p>
            <a:pPr marL="342900" indent="-230188">
              <a:spcBef>
                <a:spcPts val="400"/>
              </a:spcBef>
              <a:buFont typeface="Arial" panose="020B0604020202020204" pitchFamily="34" charset="0"/>
              <a:buChar char="•"/>
            </a:pPr>
            <a:r>
              <a:rPr lang="en-US" sz="1700" dirty="0">
                <a:cs typeface="Segoe UI"/>
              </a:rPr>
              <a:t>Always be skeptical; use your judgment</a:t>
            </a:r>
          </a:p>
          <a:p>
            <a:pPr marL="342900" indent="-230188">
              <a:spcBef>
                <a:spcPts val="400"/>
              </a:spcBef>
              <a:buFont typeface="Arial" panose="020B0604020202020204" pitchFamily="34" charset="0"/>
              <a:buChar char="•"/>
            </a:pPr>
            <a:r>
              <a:rPr lang="en-US" sz="1700" dirty="0">
                <a:cs typeface="Segoe UI"/>
              </a:rPr>
              <a:t>When in doubt, don’t hesitate to pose the question to SMEs</a:t>
            </a:r>
          </a:p>
        </p:txBody>
      </p:sp>
      <p:pic>
        <p:nvPicPr>
          <p:cNvPr id="10" name="Picture 9">
            <a:extLst>
              <a:ext uri="{FF2B5EF4-FFF2-40B4-BE49-F238E27FC236}">
                <a16:creationId xmlns:a16="http://schemas.microsoft.com/office/drawing/2014/main" id="{4C5ECF17-BF74-6A53-8DDF-A128B1F2F044}"/>
              </a:ext>
            </a:extLst>
          </p:cNvPr>
          <p:cNvPicPr>
            <a:picLocks noChangeAspect="1"/>
          </p:cNvPicPr>
          <p:nvPr/>
        </p:nvPicPr>
        <p:blipFill>
          <a:blip r:embed="rId2"/>
          <a:stretch>
            <a:fillRect/>
          </a:stretch>
        </p:blipFill>
        <p:spPr>
          <a:xfrm>
            <a:off x="5275494" y="539397"/>
            <a:ext cx="6004105" cy="3724382"/>
          </a:xfrm>
          <a:prstGeom prst="rect">
            <a:avLst/>
          </a:prstGeom>
        </p:spPr>
      </p:pic>
      <p:sp>
        <p:nvSpPr>
          <p:cNvPr id="11" name="TextBox 10">
            <a:extLst>
              <a:ext uri="{FF2B5EF4-FFF2-40B4-BE49-F238E27FC236}">
                <a16:creationId xmlns:a16="http://schemas.microsoft.com/office/drawing/2014/main" id="{7BF9F9E2-A10E-D9BC-001C-09A87C3B3250}"/>
              </a:ext>
            </a:extLst>
          </p:cNvPr>
          <p:cNvSpPr txBox="1"/>
          <p:nvPr/>
        </p:nvSpPr>
        <p:spPr>
          <a:xfrm>
            <a:off x="6306050" y="4373474"/>
            <a:ext cx="3942991" cy="288745"/>
          </a:xfrm>
          <a:prstGeom prst="rect">
            <a:avLst/>
          </a:prstGeom>
        </p:spPr>
        <p:txBody>
          <a:bodyPr lIns="91440" tIns="45720" rIns="91440" bIns="45720" anchor="ctr">
            <a:noAutofit/>
          </a:bodyPr>
          <a:lstStyle/>
          <a:p>
            <a:pPr algn="ctr"/>
            <a:r>
              <a:rPr lang="en-US" sz="2000" dirty="0">
                <a:solidFill>
                  <a:schemeClr val="accent4">
                    <a:lumMod val="20000"/>
                    <a:lumOff val="80000"/>
                  </a:schemeClr>
                </a:solidFill>
              </a:rPr>
              <a:t>What’s going on here?</a:t>
            </a:r>
            <a:endParaRPr lang="en-US" sz="2000" dirty="0">
              <a:solidFill>
                <a:schemeClr val="accent4">
                  <a:lumMod val="20000"/>
                  <a:lumOff val="80000"/>
                </a:schemeClr>
              </a:solidFill>
              <a:cs typeface="Segoe UI"/>
            </a:endParaRPr>
          </a:p>
        </p:txBody>
      </p:sp>
      <p:sp>
        <p:nvSpPr>
          <p:cNvPr id="12" name="TextBox 11">
            <a:extLst>
              <a:ext uri="{FF2B5EF4-FFF2-40B4-BE49-F238E27FC236}">
                <a16:creationId xmlns:a16="http://schemas.microsoft.com/office/drawing/2014/main" id="{2CFD009B-4849-E2A5-974F-BDB89436437D}"/>
              </a:ext>
            </a:extLst>
          </p:cNvPr>
          <p:cNvSpPr txBox="1"/>
          <p:nvPr/>
        </p:nvSpPr>
        <p:spPr>
          <a:xfrm>
            <a:off x="63644" y="6484810"/>
            <a:ext cx="9429677" cy="288745"/>
          </a:xfrm>
          <a:prstGeom prst="rect">
            <a:avLst/>
          </a:prstGeom>
        </p:spPr>
        <p:txBody>
          <a:bodyPr lIns="91440" tIns="45720" rIns="91440" bIns="45720" anchor="ctr">
            <a:noAutofit/>
          </a:bodyPr>
          <a:lstStyle/>
          <a:p>
            <a:r>
              <a:rPr lang="en-US" sz="1400" dirty="0">
                <a:solidFill>
                  <a:schemeClr val="tx1">
                    <a:lumMod val="85000"/>
                  </a:schemeClr>
                </a:solidFill>
              </a:rPr>
              <a:t>Cordes, Jay. </a:t>
            </a:r>
            <a:r>
              <a:rPr lang="en-US" sz="1400" dirty="0">
                <a:solidFill>
                  <a:schemeClr val="tx1">
                    <a:lumMod val="85000"/>
                  </a:schemeClr>
                </a:solidFill>
                <a:hlinkClick r:id="rId3"/>
              </a:rPr>
              <a:t>“The Scientific Mindset” (2019)</a:t>
            </a:r>
            <a:r>
              <a:rPr lang="en-US" sz="1400" dirty="0">
                <a:solidFill>
                  <a:schemeClr val="tx1">
                    <a:lumMod val="85000"/>
                  </a:schemeClr>
                </a:solidFill>
              </a:rPr>
              <a:t>.</a:t>
            </a:r>
            <a:endParaRPr lang="en-US" sz="1400" dirty="0">
              <a:solidFill>
                <a:schemeClr val="tx1">
                  <a:lumMod val="85000"/>
                </a:schemeClr>
              </a:solidFill>
              <a:cs typeface="Segoe UI"/>
            </a:endParaRPr>
          </a:p>
        </p:txBody>
      </p:sp>
    </p:spTree>
    <p:extLst>
      <p:ext uri="{BB962C8B-B14F-4D97-AF65-F5344CB8AC3E}">
        <p14:creationId xmlns:p14="http://schemas.microsoft.com/office/powerpoint/2010/main" val="694662472"/>
      </p:ext>
    </p:extLst>
  </p:cSld>
  <p:clrMapOvr>
    <a:masterClrMapping/>
  </p:clrMapOvr>
  <p:transition>
    <p:fade/>
  </p:transition>
</p:sld>
</file>

<file path=ppt/theme/theme1.xml><?xml version="1.0" encoding="utf-8"?>
<a:theme xmlns:a="http://schemas.openxmlformats.org/drawingml/2006/main" name="White Template">
  <a:themeElements>
    <a:clrScheme name="TS_20_Blue on White">
      <a:dk1>
        <a:srgbClr val="000000"/>
      </a:dk1>
      <a:lt1>
        <a:srgbClr val="FFFFFF"/>
      </a:lt1>
      <a:dk2>
        <a:srgbClr val="243A5E"/>
      </a:dk2>
      <a:lt2>
        <a:srgbClr val="E6E6E6"/>
      </a:lt2>
      <a:accent1>
        <a:srgbClr val="0078D4"/>
      </a:accent1>
      <a:accent2>
        <a:srgbClr val="243A5E"/>
      </a:accent2>
      <a:accent3>
        <a:srgbClr val="50E6FF"/>
      </a:accent3>
      <a:accent4>
        <a:srgbClr val="008575"/>
      </a:accent4>
      <a:accent5>
        <a:srgbClr val="274B47"/>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extLst>
    <a:ext uri="{05A4C25C-085E-4340-85A3-A5531E510DB2}">
      <thm15:themeFamily xmlns:thm15="http://schemas.microsoft.com/office/thememl/2012/main" name="Microsoft_brand_template_blue_accessible.pptx" id="{F774D412-23CA-4DC2-A47D-10DB1AEE7EFE}" vid="{952AAC9D-4DB4-450B-87D3-2D1B406135C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3714CF6683E8041AFD1C5610185BCF7" ma:contentTypeVersion="10" ma:contentTypeDescription="Create a new document." ma:contentTypeScope="" ma:versionID="7104a475d326ed95f91e23864542b400">
  <xsd:schema xmlns:xsd="http://www.w3.org/2001/XMLSchema" xmlns:xs="http://www.w3.org/2001/XMLSchema" xmlns:p="http://schemas.microsoft.com/office/2006/metadata/properties" xmlns:ns1="http://schemas.microsoft.com/sharepoint/v3" xmlns:ns2="4724af67-6ca7-4004-8ba4-af13d9fc8dce" xmlns:ns3="7741d717-973a-4876-bbd8-8b1348132c55" targetNamespace="http://schemas.microsoft.com/office/2006/metadata/properties" ma:root="true" ma:fieldsID="a81e0fcb11375a0e94f931036aeffa0a" ns1:_="" ns2:_="" ns3:_="">
    <xsd:import namespace="http://schemas.microsoft.com/sharepoint/v3"/>
    <xsd:import namespace="4724af67-6ca7-4004-8ba4-af13d9fc8dce"/>
    <xsd:import namespace="7741d717-973a-4876-bbd8-8b1348132c55"/>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AutoKeyPoints" minOccurs="0"/>
                <xsd:element ref="ns3:MediaServiceKeyPoints" minOccurs="0"/>
                <xsd:element ref="ns3:MediaServiceSearchProperties" minOccurs="0"/>
                <xsd:element ref="ns1:_ip_UnifiedCompliancePolicyProperties" minOccurs="0"/>
                <xsd:element ref="ns1:_ip_UnifiedCompliancePolicyUIAction"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5" nillable="true" ma:displayName="Unified Compliance Policy Properties" ma:hidden="true" ma:internalName="_ip_UnifiedCompliancePolicyProperties">
      <xsd:simpleType>
        <xsd:restriction base="dms:Note"/>
      </xsd:simpleType>
    </xsd:element>
    <xsd:element name="_ip_UnifiedCompliancePolicyUIAction" ma:index="1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4724af67-6ca7-4004-8ba4-af13d9fc8dce"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7741d717-973a-4876-bbd8-8b1348132c55"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SearchProperties" ma:index="14" nillable="true" ma:displayName="MediaServiceSearchProperties" ma:hidden="true" ma:internalName="MediaServiceSearchProperties" ma:readOnly="true">
      <xsd:simpleType>
        <xsd:restriction base="dms:Note"/>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741d717-973a-4876-bbd8-8b1348132c55" xsi:nil="true"/>
    <_ip_UnifiedCompliancePolicyUIAction xmlns="http://schemas.microsoft.com/sharepoint/v3" xsi:nil="true"/>
    <_ip_UnifiedCompliancePolicyProperties xmlns="http://schemas.microsoft.com/sharepoint/v3"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4A994E7-2F13-4F97-84BE-E1795C55C0A9}">
  <ds:schemaRefs>
    <ds:schemaRef ds:uri="4724af67-6ca7-4004-8ba4-af13d9fc8dce"/>
    <ds:schemaRef ds:uri="7741d717-973a-4876-bbd8-8b1348132c5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61B1131-15CA-429C-B875-56F79CD6C674}">
  <ds:schemaRefs>
    <ds:schemaRef ds:uri="4724af67-6ca7-4004-8ba4-af13d9fc8dce"/>
    <ds:schemaRef ds:uri="http://purl.org/dc/dcmitype/"/>
    <ds:schemaRef ds:uri="http://schemas.microsoft.com/office/2006/documentManagement/types"/>
    <ds:schemaRef ds:uri="http://schemas.microsoft.com/office/2006/metadata/properties"/>
    <ds:schemaRef ds:uri="http://purl.org/dc/elements/1.1/"/>
    <ds:schemaRef ds:uri="http://schemas.microsoft.com/sharepoint/v3"/>
    <ds:schemaRef ds:uri="http://purl.org/dc/terms/"/>
    <ds:schemaRef ds:uri="7741d717-973a-4876-bbd8-8b1348132c55"/>
    <ds:schemaRef ds:uri="http://www.w3.org/XML/1998/namespace"/>
    <ds:schemaRef ds:uri="http://schemas.microsoft.com/office/infopath/2007/PartnerControls"/>
    <ds:schemaRef ds:uri="http://schemas.openxmlformats.org/package/2006/metadata/core-properties"/>
  </ds:schemaRefs>
</ds:datastoreItem>
</file>

<file path=customXml/itemProps3.xml><?xml version="1.0" encoding="utf-8"?>
<ds:datastoreItem xmlns:ds="http://schemas.openxmlformats.org/officeDocument/2006/customXml" ds:itemID="{80773F8E-CD3C-401D-81D0-68F54DCC798C}">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emplate/>
  <TotalTime>8564</TotalTime>
  <Words>1354</Words>
  <Application>Microsoft Office PowerPoint</Application>
  <PresentationFormat>Widescreen</PresentationFormat>
  <Paragraphs>200</Paragraphs>
  <Slides>23</Slides>
  <Notes>3</Notes>
  <HiddenSlides>1</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23</vt:i4>
      </vt:variant>
    </vt:vector>
  </HeadingPairs>
  <TitlesOfParts>
    <vt:vector size="31" baseType="lpstr">
      <vt:lpstr>Arial</vt:lpstr>
      <vt:lpstr>Calibri</vt:lpstr>
      <vt:lpstr>Consolas</vt:lpstr>
      <vt:lpstr>Segoe UI</vt:lpstr>
      <vt:lpstr>Segoe UI Semibold</vt:lpstr>
      <vt:lpstr>sohne</vt:lpstr>
      <vt:lpstr>Wingdings</vt:lpstr>
      <vt:lpstr>White Template</vt:lpstr>
      <vt:lpstr>Think Like a Data Scientist:   An introduction to solving data-oriented problems</vt:lpstr>
      <vt:lpstr>Data Science Mindset</vt:lpstr>
      <vt:lpstr>PowerPoint Presentation</vt:lpstr>
      <vt:lpstr>What to Avoid</vt:lpstr>
      <vt:lpstr>PowerPoint Presentation</vt:lpstr>
      <vt:lpstr>The Problem It’s not always so simple</vt:lpstr>
      <vt:lpstr>PowerPoint Presentation</vt:lpstr>
      <vt:lpstr>PowerPoint Presentation</vt:lpstr>
      <vt:lpstr>Careful! Again, it’s not so simple</vt:lpstr>
      <vt:lpstr>Careful! It’s still not so simple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Common Pitfalls</vt:lpstr>
      <vt:lpstr>PowerPoint Presentation</vt:lpstr>
      <vt:lpstr>The Workflow* ~CRISP-DM</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Brandon Wen</dc:creator>
  <cp:keywords/>
  <dc:description/>
  <cp:lastModifiedBy>Brandon Wen</cp:lastModifiedBy>
  <cp:revision>99</cp:revision>
  <dcterms:created xsi:type="dcterms:W3CDTF">2024-12-02T20:44:15Z</dcterms:created>
  <dcterms:modified xsi:type="dcterms:W3CDTF">2025-02-25T02:16:53Z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0x01010013714CF6683E8041AFD1C5610185BCF7</vt:lpwstr>
  </property>
</Properties>
</file>

<file path=docProps/thumbnail.jpeg>
</file>